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9"/>
  </p:notesMasterIdLst>
  <p:handoutMasterIdLst>
    <p:handoutMasterId r:id="rId20"/>
  </p:handoutMasterIdLst>
  <p:sldIdLst>
    <p:sldId id="276" r:id="rId2"/>
    <p:sldId id="279" r:id="rId3"/>
    <p:sldId id="284" r:id="rId4"/>
    <p:sldId id="319" r:id="rId5"/>
    <p:sldId id="320" r:id="rId6"/>
    <p:sldId id="321" r:id="rId7"/>
    <p:sldId id="322" r:id="rId8"/>
    <p:sldId id="323" r:id="rId9"/>
    <p:sldId id="324" r:id="rId10"/>
    <p:sldId id="325" r:id="rId11"/>
    <p:sldId id="326" r:id="rId12"/>
    <p:sldId id="330" r:id="rId13"/>
    <p:sldId id="318" r:id="rId14"/>
    <p:sldId id="331" r:id="rId15"/>
    <p:sldId id="317" r:id="rId16"/>
    <p:sldId id="314" r:id="rId17"/>
    <p:sldId id="315" r:id="rId18"/>
  </p:sldIdLst>
  <p:sldSz cx="12188825"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3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7913"/>
    <a:srgbClr val="F57B17"/>
    <a:srgbClr val="E86E0A"/>
    <a:srgbClr val="FF5050"/>
    <a:srgbClr val="F4C5C4"/>
    <a:srgbClr val="E8E8E8"/>
    <a:srgbClr val="E0E0E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706" autoAdjust="0"/>
    <p:restoredTop sz="86420" autoAdjust="0"/>
  </p:normalViewPr>
  <p:slideViewPr>
    <p:cSldViewPr>
      <p:cViewPr varScale="1">
        <p:scale>
          <a:sx n="76" d="100"/>
          <a:sy n="76" d="100"/>
        </p:scale>
        <p:origin x="348" y="84"/>
      </p:cViewPr>
      <p:guideLst>
        <p:guide orient="horz" pos="2160"/>
        <p:guide pos="3839"/>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56" d="100"/>
          <a:sy n="56" d="100"/>
        </p:scale>
        <p:origin x="-2874"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D92D486-EF53-42DD-8F47-C393E102303D}" type="datetimeFigureOut">
              <a:rPr lang="en-IN" smtClean="0"/>
              <a:t>07-09-2021</a:t>
            </a:fld>
            <a:endParaRPr lang="en-IN"/>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8261DD6-B0E0-44C7-A874-0547BE1A9C3C}" type="slidenum">
              <a:rPr lang="en-IN" smtClean="0"/>
              <a:t>‹#›</a:t>
            </a:fld>
            <a:endParaRPr lang="en-IN"/>
          </a:p>
        </p:txBody>
      </p:sp>
    </p:spTree>
    <p:extLst>
      <p:ext uri="{BB962C8B-B14F-4D97-AF65-F5344CB8AC3E}">
        <p14:creationId xmlns:p14="http://schemas.microsoft.com/office/powerpoint/2010/main" val="414382744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AB488F7-1FAC-40D2-BB7E-BA3CE28D8950}" type="datetimeFigureOut">
              <a:rPr lang="en-US" smtClean="0"/>
              <a:pPr/>
              <a:t>9/7/2021</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A2D21D1-52E2-420B-B491-CFF6D7BB79FB}" type="slidenum">
              <a:rPr lang="en-US" smtClean="0"/>
              <a:pPr/>
              <a:t>‹#›</a:t>
            </a:fld>
            <a:endParaRPr lang="en-US"/>
          </a:p>
        </p:txBody>
      </p:sp>
    </p:spTree>
    <p:extLst>
      <p:ext uri="{BB962C8B-B14F-4D97-AF65-F5344CB8AC3E}">
        <p14:creationId xmlns:p14="http://schemas.microsoft.com/office/powerpoint/2010/main" val="2239478695"/>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mn-lt"/>
        <a:ea typeface="+mn-ea"/>
        <a:cs typeface="+mn-cs"/>
      </a:defRPr>
    </a:lvl1pPr>
    <a:lvl2pPr marL="609493" algn="l" defTabSz="1218987" rtl="0" eaLnBrk="1" latinLnBrk="0" hangingPunct="1">
      <a:defRPr sz="1600" kern="1200">
        <a:solidFill>
          <a:schemeClr val="tx1"/>
        </a:solidFill>
        <a:latin typeface="+mn-lt"/>
        <a:ea typeface="+mn-ea"/>
        <a:cs typeface="+mn-cs"/>
      </a:defRPr>
    </a:lvl2pPr>
    <a:lvl3pPr marL="1218987" algn="l" defTabSz="1218987" rtl="0" eaLnBrk="1" latinLnBrk="0" hangingPunct="1">
      <a:defRPr sz="1600" kern="1200">
        <a:solidFill>
          <a:schemeClr val="tx1"/>
        </a:solidFill>
        <a:latin typeface="+mn-lt"/>
        <a:ea typeface="+mn-ea"/>
        <a:cs typeface="+mn-cs"/>
      </a:defRPr>
    </a:lvl3pPr>
    <a:lvl4pPr marL="1828480" algn="l" defTabSz="1218987" rtl="0" eaLnBrk="1" latinLnBrk="0" hangingPunct="1">
      <a:defRPr sz="1600" kern="1200">
        <a:solidFill>
          <a:schemeClr val="tx1"/>
        </a:solidFill>
        <a:latin typeface="+mn-lt"/>
        <a:ea typeface="+mn-ea"/>
        <a:cs typeface="+mn-cs"/>
      </a:defRPr>
    </a:lvl4pPr>
    <a:lvl5pPr marL="2437973"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67395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813002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7" name="Rectangle 6"/>
          <p:cNvSpPr/>
          <p:nvPr/>
        </p:nvSpPr>
        <p:spPr>
          <a:xfrm>
            <a:off x="0" y="3886200"/>
            <a:ext cx="12188825" cy="2971800"/>
          </a:xfrm>
          <a:prstGeom prst="rect">
            <a:avLst/>
          </a:prstGeom>
          <a:gradFill flip="none" rotWithShape="1">
            <a:gsLst>
              <a:gs pos="100000">
                <a:schemeClr val="bg1">
                  <a:lumMod val="65000"/>
                  <a:alpha val="53000"/>
                </a:schemeClr>
              </a:gs>
              <a:gs pos="0">
                <a:schemeClr val="bg1">
                  <a:lumMod val="9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a:endParaRPr lang="en-US">
              <a:solidFill>
                <a:prstClr val="white"/>
              </a:solidFill>
            </a:endParaRPr>
          </a:p>
        </p:txBody>
      </p:sp>
      <p:sp>
        <p:nvSpPr>
          <p:cNvPr id="2" name="Title 1"/>
          <p:cNvSpPr>
            <a:spLocks noGrp="1"/>
          </p:cNvSpPr>
          <p:nvPr>
            <p:ph type="ctrTitle"/>
          </p:nvPr>
        </p:nvSpPr>
        <p:spPr>
          <a:xfrm>
            <a:off x="914162" y="3887117"/>
            <a:ext cx="10360501" cy="610820"/>
          </a:xfrm>
        </p:spPr>
        <p:txBody>
          <a:bodyPr/>
          <a:lstStyle>
            <a:lvl1pPr algn="ctr">
              <a:defRPr lang="en-US" sz="4000" kern="1200" smtClean="0">
                <a:solidFill>
                  <a:schemeClr val="tx1">
                    <a:lumMod val="75000"/>
                    <a:lumOff val="25000"/>
                  </a:schemeClr>
                </a:solidFill>
                <a:latin typeface="+mj-lt"/>
                <a:ea typeface="+mj-ea"/>
                <a:cs typeface="+mj-cs"/>
              </a:defRPr>
            </a:lvl1pPr>
          </a:lstStyle>
          <a:p>
            <a:r>
              <a:rPr lang="en-US"/>
              <a:t>Click to edit Master title style</a:t>
            </a:r>
          </a:p>
        </p:txBody>
      </p:sp>
      <p:sp>
        <p:nvSpPr>
          <p:cNvPr id="3" name="Subtitle 2"/>
          <p:cNvSpPr>
            <a:spLocks noGrp="1"/>
          </p:cNvSpPr>
          <p:nvPr>
            <p:ph type="subTitle" idx="1"/>
          </p:nvPr>
        </p:nvSpPr>
        <p:spPr>
          <a:xfrm>
            <a:off x="1828324" y="4399020"/>
            <a:ext cx="8532178" cy="764440"/>
          </a:xfrm>
        </p:spPr>
        <p:txBody>
          <a:bodyPr>
            <a:normAutofit/>
          </a:bodyPr>
          <a:lstStyle>
            <a:lvl1pPr marL="0" indent="0" algn="ctr">
              <a:buNone/>
              <a:defRPr lang="en-US" sz="2400" kern="1200" smtClean="0">
                <a:solidFill>
                  <a:schemeClr val="tx1">
                    <a:lumMod val="65000"/>
                    <a:lumOff val="35000"/>
                  </a:schemeClr>
                </a:solidFill>
                <a:latin typeface="+mj-lt"/>
                <a:ea typeface="+mj-ea"/>
                <a:cs typeface="+mj-cs"/>
              </a:defRPr>
            </a:lvl1pPr>
            <a:lvl2pPr marL="609468" indent="0" algn="ctr">
              <a:buNone/>
              <a:defRPr>
                <a:solidFill>
                  <a:schemeClr val="tx1">
                    <a:tint val="75000"/>
                  </a:schemeClr>
                </a:solidFill>
              </a:defRPr>
            </a:lvl2pPr>
            <a:lvl3pPr marL="1218936" indent="0" algn="ctr">
              <a:buNone/>
              <a:defRPr>
                <a:solidFill>
                  <a:schemeClr val="tx1">
                    <a:tint val="75000"/>
                  </a:schemeClr>
                </a:solidFill>
              </a:defRPr>
            </a:lvl3pPr>
            <a:lvl4pPr marL="1828404" indent="0" algn="ctr">
              <a:buNone/>
              <a:defRPr>
                <a:solidFill>
                  <a:schemeClr val="tx1">
                    <a:tint val="75000"/>
                  </a:schemeClr>
                </a:solidFill>
              </a:defRPr>
            </a:lvl4pPr>
            <a:lvl5pPr marL="2437872" indent="0" algn="ctr">
              <a:buNone/>
              <a:defRPr>
                <a:solidFill>
                  <a:schemeClr val="tx1">
                    <a:tint val="75000"/>
                  </a:schemeClr>
                </a:solidFill>
              </a:defRPr>
            </a:lvl5pPr>
            <a:lvl6pPr marL="3047340" indent="0" algn="ctr">
              <a:buNone/>
              <a:defRPr>
                <a:solidFill>
                  <a:schemeClr val="tx1">
                    <a:tint val="75000"/>
                  </a:schemeClr>
                </a:solidFill>
              </a:defRPr>
            </a:lvl6pPr>
            <a:lvl7pPr marL="3656808" indent="0" algn="ctr">
              <a:buNone/>
              <a:defRPr>
                <a:solidFill>
                  <a:schemeClr val="tx1">
                    <a:tint val="75000"/>
                  </a:schemeClr>
                </a:solidFill>
              </a:defRPr>
            </a:lvl7pPr>
            <a:lvl8pPr marL="4266275" indent="0" algn="ctr">
              <a:buNone/>
              <a:defRPr>
                <a:solidFill>
                  <a:schemeClr val="tx1">
                    <a:tint val="75000"/>
                  </a:schemeClr>
                </a:solidFill>
              </a:defRPr>
            </a:lvl8pPr>
            <a:lvl9pPr marL="4875744"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9578D6DB-6798-42D2-B9AD-FC6F1C72FC30}" type="datetimeFigureOut">
              <a:rPr lang="en-US" smtClean="0"/>
              <a:pPr/>
              <a:t>9/7/2021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EDE275-BE14-4364-AEA2-5F5667C0FD49}" type="slidenum">
              <a:rPr lang="en-US" smtClean="0"/>
              <a:pPr/>
              <a:t>‹#›</a:t>
            </a:fld>
            <a:endParaRPr lang="en-US"/>
          </a:p>
        </p:txBody>
      </p:sp>
    </p:spTree>
    <p:extLst>
      <p:ext uri="{BB962C8B-B14F-4D97-AF65-F5344CB8AC3E}">
        <p14:creationId xmlns:p14="http://schemas.microsoft.com/office/powerpoint/2010/main" val="1741541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1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9/7/2021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429874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9/7/2021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7389813" y="1196752"/>
            <a:ext cx="3960812" cy="4824636"/>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9425212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9/7/2021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609600" y="1196752"/>
            <a:ext cx="4404692" cy="4824636"/>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12950771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9"/>
            <a:ext cx="4404851" cy="1642193"/>
          </a:xfrm>
        </p:spPr>
        <p:txBody>
          <a:bodyPr>
            <a:noAutofit/>
          </a:bodyPr>
          <a:lstStyle>
            <a:lvl1pPr>
              <a:defRPr sz="3600"/>
            </a:lvl1pPr>
          </a:lstStyle>
          <a:p>
            <a:r>
              <a:rPr lang="en-US" dirty="0"/>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9/7/2021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609600" y="2060848"/>
            <a:ext cx="4404692" cy="3816424"/>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24050772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9/7/2021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6812494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443" y="273049"/>
            <a:ext cx="4010039" cy="1162051"/>
          </a:xfrm>
        </p:spPr>
        <p:txBody>
          <a:bodyPr anchor="b"/>
          <a:lstStyle>
            <a:lvl1pPr algn="l">
              <a:defRPr sz="2700" b="1"/>
            </a:lvl1pPr>
          </a:lstStyle>
          <a:p>
            <a:r>
              <a:rPr lang="en-US"/>
              <a:t>Click to edit Master title style</a:t>
            </a:r>
          </a:p>
        </p:txBody>
      </p:sp>
      <p:sp>
        <p:nvSpPr>
          <p:cNvPr id="3" name="Content Placeholder 2"/>
          <p:cNvSpPr>
            <a:spLocks noGrp="1"/>
          </p:cNvSpPr>
          <p:nvPr>
            <p:ph idx="1"/>
          </p:nvPr>
        </p:nvSpPr>
        <p:spPr>
          <a:xfrm>
            <a:off x="4765492" y="273052"/>
            <a:ext cx="6813892" cy="5853113"/>
          </a:xfrm>
        </p:spPr>
        <p:txBody>
          <a:bodyPr/>
          <a:lstStyle>
            <a:lvl1pPr>
              <a:defRPr sz="4300"/>
            </a:lvl1pPr>
            <a:lvl2pPr>
              <a:defRPr sz="3700"/>
            </a:lvl2pPr>
            <a:lvl3pPr>
              <a:defRPr sz="3200"/>
            </a:lvl3pPr>
            <a:lvl4pPr>
              <a:defRPr sz="2700"/>
            </a:lvl4pPr>
            <a:lvl5pPr>
              <a:defRPr sz="2700"/>
            </a:lvl5pPr>
            <a:lvl6pPr>
              <a:defRPr sz="2700"/>
            </a:lvl6pPr>
            <a:lvl7pPr>
              <a:defRPr sz="2700"/>
            </a:lvl7pPr>
            <a:lvl8pPr>
              <a:defRPr sz="2700"/>
            </a:lvl8pPr>
            <a:lvl9pPr>
              <a:defRPr sz="2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443" y="1435102"/>
            <a:ext cx="4010039" cy="46910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9/7/2021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12908174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095" y="4800600"/>
            <a:ext cx="7313295" cy="566739"/>
          </a:xfrm>
        </p:spPr>
        <p:txBody>
          <a:bodyPr anchor="b"/>
          <a:lstStyle>
            <a:lvl1pPr algn="l">
              <a:defRPr sz="2700" b="1"/>
            </a:lvl1pPr>
          </a:lstStyle>
          <a:p>
            <a:r>
              <a:rPr lang="en-US"/>
              <a:t>Click to edit Master title style</a:t>
            </a:r>
          </a:p>
        </p:txBody>
      </p:sp>
      <p:sp>
        <p:nvSpPr>
          <p:cNvPr id="3" name="Picture Placeholder 2"/>
          <p:cNvSpPr>
            <a:spLocks noGrp="1"/>
          </p:cNvSpPr>
          <p:nvPr>
            <p:ph type="pic" idx="1"/>
          </p:nvPr>
        </p:nvSpPr>
        <p:spPr>
          <a:xfrm>
            <a:off x="2389095" y="612775"/>
            <a:ext cx="7313295" cy="4114800"/>
          </a:xfrm>
        </p:spPr>
        <p:txBody>
          <a:bodyPr/>
          <a:lstStyle>
            <a:lvl1pPr marL="0" indent="0">
              <a:buNone/>
              <a:defRPr sz="4300"/>
            </a:lvl1pPr>
            <a:lvl2pPr marL="609493" indent="0">
              <a:buNone/>
              <a:defRPr sz="3700"/>
            </a:lvl2pPr>
            <a:lvl3pPr marL="1218987" indent="0">
              <a:buNone/>
              <a:defRPr sz="3200"/>
            </a:lvl3pPr>
            <a:lvl4pPr marL="1828480" indent="0">
              <a:buNone/>
              <a:defRPr sz="2700"/>
            </a:lvl4pPr>
            <a:lvl5pPr marL="2437973" indent="0">
              <a:buNone/>
              <a:defRPr sz="2700"/>
            </a:lvl5pPr>
            <a:lvl6pPr marL="3047467" indent="0">
              <a:buNone/>
              <a:defRPr sz="2700"/>
            </a:lvl6pPr>
            <a:lvl7pPr marL="3656960" indent="0">
              <a:buNone/>
              <a:defRPr sz="2700"/>
            </a:lvl7pPr>
            <a:lvl8pPr marL="4266453" indent="0">
              <a:buNone/>
              <a:defRPr sz="2700"/>
            </a:lvl8pPr>
            <a:lvl9pPr marL="4875947" indent="0">
              <a:buNone/>
              <a:defRPr sz="2700"/>
            </a:lvl9pPr>
          </a:lstStyle>
          <a:p>
            <a:endParaRPr lang="en-US"/>
          </a:p>
        </p:txBody>
      </p:sp>
      <p:sp>
        <p:nvSpPr>
          <p:cNvPr id="4" name="Text Placeholder 3"/>
          <p:cNvSpPr>
            <a:spLocks noGrp="1"/>
          </p:cNvSpPr>
          <p:nvPr>
            <p:ph type="body" sz="half" idx="2"/>
          </p:nvPr>
        </p:nvSpPr>
        <p:spPr>
          <a:xfrm>
            <a:off x="2389095" y="5367338"/>
            <a:ext cx="7313295" cy="8048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9/7/2021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7538142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9/7/2021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98415806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274639"/>
            <a:ext cx="2742486"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441" y="274639"/>
            <a:ext cx="802431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9/7/2021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53502233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sp>
        <p:nvSpPr>
          <p:cNvPr id="2" name="Footer Placeholder 4">
            <a:extLst>
              <a:ext uri="{FF2B5EF4-FFF2-40B4-BE49-F238E27FC236}">
                <a16:creationId xmlns:a16="http://schemas.microsoft.com/office/drawing/2014/main" xmlns="" id="{C1A85F3E-2CF6-9E46-AE01-96E27850575D}"/>
              </a:ext>
            </a:extLst>
          </p:cNvPr>
          <p:cNvSpPr txBox="1">
            <a:spLocks/>
          </p:cNvSpPr>
          <p:nvPr userDrawn="1"/>
        </p:nvSpPr>
        <p:spPr>
          <a:xfrm>
            <a:off x="4319338" y="6408740"/>
            <a:ext cx="3431005" cy="304881"/>
          </a:xfrm>
          <a:prstGeom prst="rect">
            <a:avLst/>
          </a:prstGeom>
        </p:spPr>
        <p:txBody>
          <a:bodyPr/>
          <a:lstStyle>
            <a:defPPr>
              <a:defRPr lang="en-US"/>
            </a:defPPr>
            <a:lvl1pPr marL="0" algn="ct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solidFill>
                  <a:prstClr val="black"/>
                </a:solidFill>
                <a:latin typeface="Arial" panose="020B0604020202020204" pitchFamily="34" charset="0"/>
                <a:cs typeface="Arial" panose="020B0604020202020204" pitchFamily="34" charset="0"/>
              </a:rPr>
              <a:t>Private and Confidential</a:t>
            </a:r>
          </a:p>
        </p:txBody>
      </p:sp>
      <p:sp>
        <p:nvSpPr>
          <p:cNvPr id="3" name="Slide Number Placeholder 5">
            <a:extLst>
              <a:ext uri="{FF2B5EF4-FFF2-40B4-BE49-F238E27FC236}">
                <a16:creationId xmlns:a16="http://schemas.microsoft.com/office/drawing/2014/main" xmlns="" id="{3EA0CF45-0B24-394D-8134-22C65E72D591}"/>
              </a:ext>
            </a:extLst>
          </p:cNvPr>
          <p:cNvSpPr txBox="1">
            <a:spLocks/>
          </p:cNvSpPr>
          <p:nvPr userDrawn="1"/>
        </p:nvSpPr>
        <p:spPr>
          <a:xfrm>
            <a:off x="10846469" y="6408740"/>
            <a:ext cx="1066800" cy="182563"/>
          </a:xfrm>
          <a:prstGeom prst="rect">
            <a:avLst/>
          </a:prstGeom>
        </p:spPr>
        <p:txBody>
          <a:bodyPr/>
          <a:lstStyle>
            <a:defPPr>
              <a:defRPr lang="en-US"/>
            </a:defPPr>
            <a:lvl1pPr marL="0" algn="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6F68F43-4567-4CB0-B00D-7267D614B448}" type="slidenum">
              <a:rPr lang="en-US" sz="1400" smtClean="0">
                <a:solidFill>
                  <a:prstClr val="black"/>
                </a:solidFill>
                <a:latin typeface="Arial" panose="020B0604020202020204" pitchFamily="34" charset="0"/>
                <a:cs typeface="Arial" panose="020B0604020202020204" pitchFamily="34" charset="0"/>
              </a:rPr>
              <a:pPr/>
              <a:t>‹#›</a:t>
            </a:fld>
            <a:endParaRPr lang="en-US" sz="1400" dirty="0">
              <a:solidFill>
                <a:prstClr val="black"/>
              </a:solidFill>
              <a:latin typeface="Arial" panose="020B0604020202020204" pitchFamily="34" charset="0"/>
              <a:cs typeface="Arial" panose="020B0604020202020204" pitchFamily="34" charset="0"/>
            </a:endParaRPr>
          </a:p>
        </p:txBody>
      </p:sp>
      <p:sp>
        <p:nvSpPr>
          <p:cNvPr id="4" name="Rectangle 4">
            <a:extLst>
              <a:ext uri="{FF2B5EF4-FFF2-40B4-BE49-F238E27FC236}">
                <a16:creationId xmlns:a16="http://schemas.microsoft.com/office/drawing/2014/main" xmlns="" id="{4FBA1CD0-DC43-5542-B28E-D985E1AF9A7D}"/>
              </a:ext>
            </a:extLst>
          </p:cNvPr>
          <p:cNvSpPr/>
          <p:nvPr userDrawn="1"/>
        </p:nvSpPr>
        <p:spPr>
          <a:xfrm flipH="1">
            <a:off x="1588" y="627903"/>
            <a:ext cx="560273"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endParaRPr lang="en-US" sz="2399">
              <a:solidFill>
                <a:srgbClr val="FFFFFF"/>
              </a:solidFill>
              <a:latin typeface="Arial" panose="020B0604020202020204"/>
            </a:endParaRPr>
          </a:p>
        </p:txBody>
      </p:sp>
      <p:pic>
        <p:nvPicPr>
          <p:cNvPr id="5" name="Picture 4">
            <a:extLst>
              <a:ext uri="{FF2B5EF4-FFF2-40B4-BE49-F238E27FC236}">
                <a16:creationId xmlns:a16="http://schemas.microsoft.com/office/drawing/2014/main" xmlns="" id="{644539BE-18A6-1948-BE82-02455FBCC53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021344" y="338346"/>
            <a:ext cx="891925" cy="791393"/>
          </a:xfrm>
          <a:prstGeom prst="rect">
            <a:avLst/>
          </a:prstGeom>
        </p:spPr>
      </p:pic>
      <p:sp>
        <p:nvSpPr>
          <p:cNvPr id="6" name="Title 5">
            <a:extLst>
              <a:ext uri="{FF2B5EF4-FFF2-40B4-BE49-F238E27FC236}">
                <a16:creationId xmlns:a16="http://schemas.microsoft.com/office/drawing/2014/main" xmlns="" id="{5E39C373-21EA-5D42-A674-B1D80B4D9D8D}"/>
              </a:ext>
            </a:extLst>
          </p:cNvPr>
          <p:cNvSpPr>
            <a:spLocks noGrp="1"/>
          </p:cNvSpPr>
          <p:nvPr>
            <p:ph type="title" hasCustomPrompt="1"/>
          </p:nvPr>
        </p:nvSpPr>
        <p:spPr>
          <a:xfrm>
            <a:off x="655150" y="495335"/>
            <a:ext cx="10512862" cy="640714"/>
          </a:xfrm>
        </p:spPr>
        <p:txBody>
          <a:bodyPr>
            <a:normAutofit/>
          </a:bodyPr>
          <a:lstStyle>
            <a:lvl1pPr>
              <a:defRPr sz="2199" b="1">
                <a:solidFill>
                  <a:schemeClr val="tx2">
                    <a:lumMod val="75000"/>
                  </a:schemeClr>
                </a:solidFill>
                <a:latin typeface="Arial" panose="020B0604020202020204" pitchFamily="34" charset="0"/>
                <a:ea typeface="Open Sans" panose="020B0606030504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11026696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162" y="2130426"/>
            <a:ext cx="10360501" cy="1470025"/>
          </a:xfrm>
        </p:spPr>
        <p:txBody>
          <a:bodyPr/>
          <a:lstStyle/>
          <a:p>
            <a:r>
              <a:rPr lang="en-US"/>
              <a:t>Click to edit Master title style</a:t>
            </a:r>
          </a:p>
        </p:txBody>
      </p:sp>
      <p:sp>
        <p:nvSpPr>
          <p:cNvPr id="3" name="Subtitle 2"/>
          <p:cNvSpPr>
            <a:spLocks noGrp="1"/>
          </p:cNvSpPr>
          <p:nvPr>
            <p:ph type="subTitle" idx="1"/>
          </p:nvPr>
        </p:nvSpPr>
        <p:spPr>
          <a:xfrm>
            <a:off x="1828324" y="3886200"/>
            <a:ext cx="8532178" cy="1752600"/>
          </a:xfrm>
        </p:spPr>
        <p:txBody>
          <a:bodyPr/>
          <a:lstStyle>
            <a:lvl1pPr marL="0" indent="0" algn="ctr">
              <a:buNone/>
              <a:defRPr>
                <a:solidFill>
                  <a:schemeClr val="tx1">
                    <a:tint val="75000"/>
                  </a:schemeClr>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9/7/2021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95771847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 xmlns:a16="http://schemas.microsoft.com/office/drawing/2014/main" id="{E11C3564-CF67-FE45-A9E2-4B3C230C88D2}"/>
              </a:ext>
            </a:extLst>
          </p:cNvPr>
          <p:cNvSpPr>
            <a:spLocks noGrp="1"/>
          </p:cNvSpPr>
          <p:nvPr>
            <p:ph type="pic" sz="quarter" idx="14"/>
          </p:nvPr>
        </p:nvSpPr>
        <p:spPr>
          <a:xfrm>
            <a:off x="0" y="-1"/>
            <a:ext cx="12188825"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12523692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0495" y="3645024"/>
            <a:ext cx="10827834" cy="1362075"/>
          </a:xfrm>
        </p:spPr>
        <p:txBody>
          <a:bodyPr anchor="t"/>
          <a:lstStyle>
            <a:lvl1pPr algn="ctr">
              <a:defRPr sz="5300" b="1" cap="all"/>
            </a:lvl1pPr>
          </a:lstStyle>
          <a:p>
            <a:r>
              <a:rPr lang="en-US"/>
              <a:t>Click to edit Master 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9/7/2021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21181707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367070" y="881262"/>
            <a:ext cx="9195625" cy="1470025"/>
          </a:xfrm>
        </p:spPr>
        <p:txBody>
          <a:bodyPr anchor="t">
            <a:normAutofit/>
          </a:bodyPr>
          <a:lstStyle>
            <a:lvl1pPr algn="l">
              <a:defRPr sz="4400"/>
            </a:lvl1pPr>
          </a:lstStyle>
          <a:p>
            <a:r>
              <a:rPr lang="en-US" dirty="0"/>
              <a:t>Click to edit Master title style</a:t>
            </a:r>
          </a:p>
        </p:txBody>
      </p:sp>
      <p:sp>
        <p:nvSpPr>
          <p:cNvPr id="3" name="Subtitle 2"/>
          <p:cNvSpPr>
            <a:spLocks noGrp="1"/>
          </p:cNvSpPr>
          <p:nvPr>
            <p:ph type="subTitle" idx="1"/>
          </p:nvPr>
        </p:nvSpPr>
        <p:spPr>
          <a:xfrm>
            <a:off x="2349996" y="3048744"/>
            <a:ext cx="9217024" cy="1752600"/>
          </a:xfrm>
        </p:spPr>
        <p:txBody>
          <a:bodyPr>
            <a:normAutofit/>
          </a:bodyPr>
          <a:lstStyle>
            <a:lvl1pPr marL="0" indent="0" algn="l">
              <a:buNone/>
              <a:defRPr sz="2400">
                <a:solidFill>
                  <a:schemeClr val="tx1">
                    <a:tint val="75000"/>
                  </a:schemeClr>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9/7/2021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0213362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9/7/2021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519236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441" y="1600201"/>
            <a:ext cx="5383398"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5986" y="1600201"/>
            <a:ext cx="5383398"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25404F2-BE9A-4460-8815-8F645183555F}" type="datetimeFigureOut">
              <a:rPr lang="en-US" smtClean="0"/>
              <a:pPr/>
              <a:t>9/7/2021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053186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441" y="1535113"/>
            <a:ext cx="5385514"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4" name="Content Placeholder 3"/>
          <p:cNvSpPr>
            <a:spLocks noGrp="1"/>
          </p:cNvSpPr>
          <p:nvPr>
            <p:ph sz="half" idx="2"/>
          </p:nvPr>
        </p:nvSpPr>
        <p:spPr>
          <a:xfrm>
            <a:off x="609441" y="2174875"/>
            <a:ext cx="5385514"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1756" y="1535113"/>
            <a:ext cx="5387630"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6" name="Content Placeholder 5"/>
          <p:cNvSpPr>
            <a:spLocks noGrp="1"/>
          </p:cNvSpPr>
          <p:nvPr>
            <p:ph sz="quarter" idx="4"/>
          </p:nvPr>
        </p:nvSpPr>
        <p:spPr>
          <a:xfrm>
            <a:off x="6191756" y="2174875"/>
            <a:ext cx="5387630"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25404F2-BE9A-4460-8815-8F645183555F}" type="datetimeFigureOut">
              <a:rPr lang="en-US" smtClean="0"/>
              <a:pPr/>
              <a:t>9/7/2021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7958990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9/7/2021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9" name="Content Placeholder 6"/>
          <p:cNvSpPr>
            <a:spLocks noGrp="1"/>
          </p:cNvSpPr>
          <p:nvPr>
            <p:ph sz="quarter" idx="13"/>
          </p:nvPr>
        </p:nvSpPr>
        <p:spPr>
          <a:xfrm>
            <a:off x="608012" y="932701"/>
            <a:ext cx="10972800" cy="484187"/>
          </a:xfrm>
        </p:spPr>
        <p:txBody>
          <a:bodyPr>
            <a:noAutofit/>
          </a:bodyPr>
          <a:lstStyle>
            <a:lvl1pPr marL="0" indent="0">
              <a:buFontTx/>
              <a:buNone/>
              <a:defRPr sz="22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Tree>
    <p:extLst>
      <p:ext uri="{BB962C8B-B14F-4D97-AF65-F5344CB8AC3E}">
        <p14:creationId xmlns:p14="http://schemas.microsoft.com/office/powerpoint/2010/main" val="1429874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9/7/2021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6"/>
          <p:cNvSpPr>
            <a:spLocks noGrp="1"/>
          </p:cNvSpPr>
          <p:nvPr>
            <p:ph sz="quarter" idx="15"/>
          </p:nvPr>
        </p:nvSpPr>
        <p:spPr>
          <a:xfrm>
            <a:off x="608012" y="4794325"/>
            <a:ext cx="3335505"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3" name="Content Placeholder 6"/>
          <p:cNvSpPr>
            <a:spLocks noGrp="1"/>
          </p:cNvSpPr>
          <p:nvPr>
            <p:ph sz="quarter" idx="16"/>
          </p:nvPr>
        </p:nvSpPr>
        <p:spPr>
          <a:xfrm>
            <a:off x="4125912" y="4794325"/>
            <a:ext cx="3940258"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4" name="Content Placeholder 6"/>
          <p:cNvSpPr>
            <a:spLocks noGrp="1"/>
          </p:cNvSpPr>
          <p:nvPr>
            <p:ph sz="quarter" idx="17"/>
          </p:nvPr>
        </p:nvSpPr>
        <p:spPr>
          <a:xfrm>
            <a:off x="8240712" y="4788396"/>
            <a:ext cx="3335505"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5" name="Content Placeholder 6"/>
          <p:cNvSpPr>
            <a:spLocks noGrp="1"/>
          </p:cNvSpPr>
          <p:nvPr>
            <p:ph sz="quarter" idx="18"/>
          </p:nvPr>
        </p:nvSpPr>
        <p:spPr>
          <a:xfrm>
            <a:off x="608012" y="4277817"/>
            <a:ext cx="3335505"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6" name="Content Placeholder 6"/>
          <p:cNvSpPr>
            <a:spLocks noGrp="1"/>
          </p:cNvSpPr>
          <p:nvPr>
            <p:ph sz="quarter" idx="19"/>
          </p:nvPr>
        </p:nvSpPr>
        <p:spPr>
          <a:xfrm>
            <a:off x="4125912" y="4277817"/>
            <a:ext cx="3940258"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7" name="Content Placeholder 6"/>
          <p:cNvSpPr>
            <a:spLocks noGrp="1"/>
          </p:cNvSpPr>
          <p:nvPr>
            <p:ph sz="quarter" idx="20"/>
          </p:nvPr>
        </p:nvSpPr>
        <p:spPr>
          <a:xfrm>
            <a:off x="8240712" y="4271888"/>
            <a:ext cx="3335505"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9" name="Content Placeholder 6"/>
          <p:cNvSpPr>
            <a:spLocks noGrp="1"/>
          </p:cNvSpPr>
          <p:nvPr>
            <p:ph sz="quarter" idx="13"/>
          </p:nvPr>
        </p:nvSpPr>
        <p:spPr>
          <a:xfrm>
            <a:off x="608012" y="932701"/>
            <a:ext cx="10972800" cy="484187"/>
          </a:xfrm>
        </p:spPr>
        <p:txBody>
          <a:bodyPr>
            <a:noAutofit/>
          </a:bodyPr>
          <a:lstStyle>
            <a:lvl1pPr marL="0" indent="0">
              <a:buFontTx/>
              <a:buNone/>
              <a:defRPr sz="22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Tree>
    <p:extLst>
      <p:ext uri="{BB962C8B-B14F-4D97-AF65-F5344CB8AC3E}">
        <p14:creationId xmlns:p14="http://schemas.microsoft.com/office/powerpoint/2010/main" val="9478446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274639"/>
            <a:ext cx="10969943" cy="711081"/>
          </a:xfrm>
          <a:prstGeom prst="rect">
            <a:avLst/>
          </a:prstGeom>
        </p:spPr>
        <p:txBody>
          <a:bodyPr vert="horz" lIns="121899" tIns="60949" rIns="121899" bIns="60949" rtlCol="0" anchor="ctr">
            <a:normAutofit/>
          </a:bodyPr>
          <a:lstStyle/>
          <a:p>
            <a:r>
              <a:rPr lang="en-US"/>
              <a:t>Click to edit Master title style</a:t>
            </a:r>
          </a:p>
        </p:txBody>
      </p:sp>
      <p:sp>
        <p:nvSpPr>
          <p:cNvPr id="3" name="Text Placeholder 2"/>
          <p:cNvSpPr>
            <a:spLocks noGrp="1"/>
          </p:cNvSpPr>
          <p:nvPr>
            <p:ph type="body" idx="1"/>
          </p:nvPr>
        </p:nvSpPr>
        <p:spPr>
          <a:xfrm>
            <a:off x="609441" y="1138425"/>
            <a:ext cx="10969943" cy="4987739"/>
          </a:xfrm>
          <a:prstGeom prst="rect">
            <a:avLst/>
          </a:prstGeom>
        </p:spPr>
        <p:txBody>
          <a:bodyPr vert="horz" lIns="121899" tIns="60949" rIns="121899"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441" y="6356351"/>
            <a:ext cx="2844059" cy="365125"/>
          </a:xfrm>
          <a:prstGeom prst="rect">
            <a:avLst/>
          </a:prstGeom>
        </p:spPr>
        <p:txBody>
          <a:bodyPr vert="horz" lIns="121899" tIns="60949" rIns="121899" bIns="60949" rtlCol="0" anchor="ctr"/>
          <a:lstStyle>
            <a:lvl1pPr algn="l">
              <a:defRPr sz="1600">
                <a:solidFill>
                  <a:schemeClr val="tx1">
                    <a:tint val="75000"/>
                  </a:schemeClr>
                </a:solidFill>
              </a:defRPr>
            </a:lvl1pPr>
          </a:lstStyle>
          <a:p>
            <a:fld id="{425404F2-BE9A-4460-8815-8F645183555F}" type="datetimeFigureOut">
              <a:rPr lang="en-US" smtClean="0"/>
              <a:pPr/>
              <a:t>9/7/2021</a:t>
            </a:fld>
            <a:endParaRPr lang="en-US"/>
          </a:p>
        </p:txBody>
      </p:sp>
      <p:sp>
        <p:nvSpPr>
          <p:cNvPr id="5" name="Footer Placeholder 4"/>
          <p:cNvSpPr>
            <a:spLocks noGrp="1"/>
          </p:cNvSpPr>
          <p:nvPr>
            <p:ph type="ftr" sz="quarter" idx="3"/>
          </p:nvPr>
        </p:nvSpPr>
        <p:spPr>
          <a:xfrm>
            <a:off x="4164515" y="6356351"/>
            <a:ext cx="3859795" cy="365125"/>
          </a:xfrm>
          <a:prstGeom prst="rect">
            <a:avLst/>
          </a:prstGeom>
        </p:spPr>
        <p:txBody>
          <a:bodyPr vert="horz" lIns="121899" tIns="60949" rIns="121899" bIns="60949" rtlCol="0" anchor="ctr"/>
          <a:lstStyle>
            <a:lvl1pPr algn="ctr">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5325" y="6356351"/>
            <a:ext cx="2844059" cy="365125"/>
          </a:xfrm>
          <a:prstGeom prst="rect">
            <a:avLst/>
          </a:prstGeom>
        </p:spPr>
        <p:txBody>
          <a:bodyPr vert="horz" lIns="121899" tIns="60949" rIns="121899" bIns="60949" rtlCol="0" anchor="ctr"/>
          <a:lstStyle>
            <a:lvl1pPr algn="r">
              <a:defRPr sz="1600">
                <a:solidFill>
                  <a:schemeClr val="tx1">
                    <a:tint val="75000"/>
                  </a:schemeClr>
                </a:solidFill>
              </a:defRPr>
            </a:lvl1pPr>
          </a:lstStyle>
          <a:p>
            <a:fld id="{96E69268-9C8B-4EBF-A9EE-DC5DC2D48DC3}" type="slidenum">
              <a:rPr lang="en-US" smtClean="0"/>
              <a:pPr/>
              <a:t>‹#›</a:t>
            </a:fld>
            <a:endParaRPr lang="en-US"/>
          </a:p>
        </p:txBody>
      </p:sp>
    </p:spTree>
    <p:extLst>
      <p:ext uri="{BB962C8B-B14F-4D97-AF65-F5344CB8AC3E}">
        <p14:creationId xmlns:p14="http://schemas.microsoft.com/office/powerpoint/2010/main" val="1974508044"/>
      </p:ext>
    </p:extLst>
  </p:cSld>
  <p:clrMap bg1="lt1" tx1="dk1" bg2="lt2" tx2="dk2" accent1="accent1" accent2="accent2" accent3="accent3" accent4="accent4" accent5="accent5" accent6="accent6" hlink="hlink" folHlink="folHlink"/>
  <p:sldLayoutIdLst>
    <p:sldLayoutId id="2147483661" r:id="rId1"/>
    <p:sldLayoutId id="2147483649" r:id="rId2"/>
    <p:sldLayoutId id="2147483651" r:id="rId3"/>
    <p:sldLayoutId id="2147483663" r:id="rId4"/>
    <p:sldLayoutId id="2147483650" r:id="rId5"/>
    <p:sldLayoutId id="2147483652" r:id="rId6"/>
    <p:sldLayoutId id="2147483653" r:id="rId7"/>
    <p:sldLayoutId id="2147483654" r:id="rId8"/>
    <p:sldLayoutId id="2147483664" r:id="rId9"/>
    <p:sldLayoutId id="2147483662" r:id="rId10"/>
    <p:sldLayoutId id="2147483665" r:id="rId11"/>
    <p:sldLayoutId id="2147483666" r:id="rId12"/>
    <p:sldLayoutId id="2147483667" r:id="rId13"/>
    <p:sldLayoutId id="2147483655" r:id="rId14"/>
    <p:sldLayoutId id="2147483656" r:id="rId15"/>
    <p:sldLayoutId id="2147483657" r:id="rId16"/>
    <p:sldLayoutId id="2147483658" r:id="rId17"/>
    <p:sldLayoutId id="2147483659" r:id="rId18"/>
    <p:sldLayoutId id="2147483668" r:id="rId19"/>
    <p:sldLayoutId id="2147483669" r:id="rId20"/>
  </p:sldLayoutIdLst>
  <p:txStyles>
    <p:titleStyle>
      <a:lvl1pPr algn="l" defTabSz="1218987" rtl="0" eaLnBrk="1" latinLnBrk="0" hangingPunct="1">
        <a:spcBef>
          <a:spcPct val="0"/>
        </a:spcBef>
        <a:buNone/>
        <a:defRPr sz="3600" kern="1200">
          <a:solidFill>
            <a:schemeClr val="tx1"/>
          </a:solidFill>
          <a:latin typeface="+mj-lt"/>
          <a:ea typeface="+mj-ea"/>
          <a:cs typeface="+mj-cs"/>
        </a:defRPr>
      </a:lvl1pPr>
    </p:titleStyle>
    <p:body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7.svg"/><Relationship Id="rId18" Type="http://schemas.openxmlformats.org/officeDocument/2006/relationships/image" Target="../media/image17.png"/><Relationship Id="rId3" Type="http://schemas.openxmlformats.org/officeDocument/2006/relationships/image" Target="../media/image10.png"/><Relationship Id="rId7" Type="http://schemas.openxmlformats.org/officeDocument/2006/relationships/image" Target="../media/image11.svg"/><Relationship Id="rId12" Type="http://schemas.openxmlformats.org/officeDocument/2006/relationships/image" Target="../media/image14.png"/><Relationship Id="rId17" Type="http://schemas.openxmlformats.org/officeDocument/2006/relationships/image" Target="../media/image21.svg"/><Relationship Id="rId2" Type="http://schemas.openxmlformats.org/officeDocument/2006/relationships/image" Target="../media/image4.png"/><Relationship Id="rId16" Type="http://schemas.openxmlformats.org/officeDocument/2006/relationships/image" Target="../media/image16.png"/><Relationship Id="rId1" Type="http://schemas.openxmlformats.org/officeDocument/2006/relationships/slideLayout" Target="../slideLayouts/slideLayout8.xml"/><Relationship Id="rId6" Type="http://schemas.openxmlformats.org/officeDocument/2006/relationships/image" Target="../media/image11.png"/><Relationship Id="rId11" Type="http://schemas.openxmlformats.org/officeDocument/2006/relationships/image" Target="../media/image15.svg"/><Relationship Id="rId5" Type="http://schemas.openxmlformats.org/officeDocument/2006/relationships/image" Target="../media/image9.svg"/><Relationship Id="rId15" Type="http://schemas.openxmlformats.org/officeDocument/2006/relationships/image" Target="../media/image19.svg"/><Relationship Id="rId10" Type="http://schemas.openxmlformats.org/officeDocument/2006/relationships/image" Target="../media/image13.png"/><Relationship Id="rId19" Type="http://schemas.openxmlformats.org/officeDocument/2006/relationships/image" Target="../media/image23.svg"/><Relationship Id="rId9" Type="http://schemas.openxmlformats.org/officeDocument/2006/relationships/image" Target="../media/image13.svg"/><Relationship Id="rId14" Type="http://schemas.openxmlformats.org/officeDocument/2006/relationships/image" Target="../media/image15.png"/></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xml"/><Relationship Id="rId1" Type="http://schemas.openxmlformats.org/officeDocument/2006/relationships/slideLayout" Target="../slideLayouts/slideLayout19.xml"/><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9.tiff"/><Relationship Id="rId1" Type="http://schemas.openxmlformats.org/officeDocument/2006/relationships/slideLayout" Target="../slideLayouts/slideLayout8.xml"/><Relationship Id="rId4" Type="http://schemas.openxmlformats.org/officeDocument/2006/relationships/image" Target="../media/image20.jpeg"/></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ww.anubhavtrainings.com/" TargetMode="Externa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8" Type="http://schemas.openxmlformats.org/officeDocument/2006/relationships/image" Target="../media/image26.jpeg"/><Relationship Id="rId3" Type="http://schemas.openxmlformats.org/officeDocument/2006/relationships/image" Target="../media/image21.jpeg"/><Relationship Id="rId7" Type="http://schemas.openxmlformats.org/officeDocument/2006/relationships/image" Target="../media/image25.tiff"/><Relationship Id="rId2" Type="http://schemas.openxmlformats.org/officeDocument/2006/relationships/notesSlide" Target="../notesSlides/notesSlide2.xml"/><Relationship Id="rId1" Type="http://schemas.openxmlformats.org/officeDocument/2006/relationships/slideLayout" Target="../slideLayouts/slideLayout20.xml"/><Relationship Id="rId6" Type="http://schemas.openxmlformats.org/officeDocument/2006/relationships/image" Target="../media/image24.tiff"/><Relationship Id="rId5" Type="http://schemas.openxmlformats.org/officeDocument/2006/relationships/image" Target="../media/image23.tiff"/><Relationship Id="rId10" Type="http://schemas.openxmlformats.org/officeDocument/2006/relationships/image" Target="../media/image4.png"/><Relationship Id="rId4" Type="http://schemas.openxmlformats.org/officeDocument/2006/relationships/image" Target="../media/image22.tiff"/><Relationship Id="rId9" Type="http://schemas.openxmlformats.org/officeDocument/2006/relationships/hyperlink" Target="https://anubhavtrainings.com/" TargetMode="External"/></Relationships>
</file>

<file path=ppt/slides/_rels/slide17.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27.jpg"/><Relationship Id="rId7" Type="http://schemas.openxmlformats.org/officeDocument/2006/relationships/image" Target="../media/image29.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14.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28.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30.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jpe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hyperlink" Target="https://archive.sap.com/documents/docs/DOC-73509#:~:text=For%20all%20other%20cases%20Analytical,foundation%20node%20allows%20views%2Ftables." TargetMode="External"/><Relationship Id="rId2" Type="http://schemas.openxmlformats.org/officeDocument/2006/relationships/image" Target="../media/image4.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11" name="Rectangle 10"/>
          <p:cNvSpPr/>
          <p:nvPr/>
        </p:nvSpPr>
        <p:spPr>
          <a:xfrm>
            <a:off x="0" y="0"/>
            <a:ext cx="12215092" cy="68580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p:cNvSpPr/>
          <p:nvPr/>
        </p:nvSpPr>
        <p:spPr>
          <a:xfrm>
            <a:off x="0" y="-27384"/>
            <a:ext cx="12188825" cy="6858000"/>
          </a:xfrm>
          <a:prstGeom prst="rect">
            <a:avLst/>
          </a:prstGeom>
          <a:gradFill flip="none" rotWithShape="1">
            <a:gsLst>
              <a:gs pos="0">
                <a:schemeClr val="tx2">
                  <a:lumMod val="60000"/>
                  <a:lumOff val="40000"/>
                </a:schemeClr>
              </a:gs>
              <a:gs pos="51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p:cNvSpPr>
            <a:spLocks noGrp="1"/>
          </p:cNvSpPr>
          <p:nvPr>
            <p:ph type="title"/>
          </p:nvPr>
        </p:nvSpPr>
        <p:spPr>
          <a:xfrm>
            <a:off x="680495" y="3645024"/>
            <a:ext cx="10827834" cy="1362075"/>
          </a:xfrm>
        </p:spPr>
        <p:txBody>
          <a:bodyPr>
            <a:noAutofit/>
          </a:bodyPr>
          <a:lstStyle/>
          <a:p>
            <a:r>
              <a:rPr lang="en-IN" sz="6000" b="0" dirty="0" smtClean="0">
                <a:solidFill>
                  <a:schemeClr val="bg1"/>
                </a:solidFill>
                <a:latin typeface="Patua One" pitchFamily="2" charset="0"/>
              </a:rPr>
              <a:t>ABAP on Hana</a:t>
            </a:r>
            <a:br>
              <a:rPr lang="en-IN" sz="6000" b="0" dirty="0" smtClean="0">
                <a:solidFill>
                  <a:schemeClr val="bg1"/>
                </a:solidFill>
                <a:latin typeface="Patua One" pitchFamily="2" charset="0"/>
              </a:rPr>
            </a:br>
            <a:r>
              <a:rPr lang="en-IN" sz="6000" b="0" dirty="0" smtClean="0">
                <a:solidFill>
                  <a:schemeClr val="bg1"/>
                </a:solidFill>
                <a:latin typeface="Patua One" pitchFamily="2" charset="0"/>
              </a:rPr>
              <a:t>s/4 Hana Training</a:t>
            </a:r>
            <a:endParaRPr lang="en-IN" sz="5400" b="0" dirty="0">
              <a:solidFill>
                <a:schemeClr val="bg1"/>
              </a:solidFill>
              <a:latin typeface="Arial" pitchFamily="34" charset="0"/>
              <a:cs typeface="Arial" pitchFamily="34" charset="0"/>
            </a:endParaRPr>
          </a:p>
        </p:txBody>
      </p:sp>
      <p:sp>
        <p:nvSpPr>
          <p:cNvPr id="6" name="Rectangle 5"/>
          <p:cNvSpPr/>
          <p:nvPr/>
        </p:nvSpPr>
        <p:spPr>
          <a:xfrm>
            <a:off x="693812" y="3238376"/>
            <a:ext cx="10801200" cy="2880320"/>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8" name="Picture 7">
            <a:extLst>
              <a:ext uri="{FF2B5EF4-FFF2-40B4-BE49-F238E27FC236}">
                <a16:creationId xmlns=""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121" y="6093296"/>
            <a:ext cx="716699" cy="707887"/>
          </a:xfrm>
          <a:prstGeom prst="rect">
            <a:avLst/>
          </a:prstGeom>
        </p:spPr>
      </p:pic>
      <p:pic>
        <p:nvPicPr>
          <p:cNvPr id="9" name="Picture 8">
            <a:extLst>
              <a:ext uri="{FF2B5EF4-FFF2-40B4-BE49-F238E27FC236}">
                <a16:creationId xmlns:a16="http://schemas.microsoft.com/office/drawing/2014/main" xmlns=""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58908" y="44625"/>
            <a:ext cx="1584176" cy="1564698"/>
          </a:xfrm>
          <a:prstGeom prst="rect">
            <a:avLst/>
          </a:prstGeom>
        </p:spPr>
      </p:pic>
      <p:sp>
        <p:nvSpPr>
          <p:cNvPr id="10" name="TextBox 3">
            <a:extLst>
              <a:ext uri="{FF2B5EF4-FFF2-40B4-BE49-F238E27FC236}">
                <a16:creationId xmlns:a16="http://schemas.microsoft.com/office/drawing/2014/main" xmlns="" xmlns:lc="http://schemas.openxmlformats.org/drawingml/2006/lockedCanvas" id="{CD9849B0-BCB0-4466-8FC9-5ADD342E24D4}"/>
              </a:ext>
            </a:extLst>
          </p:cNvPr>
          <p:cNvSpPr txBox="1"/>
          <p:nvPr/>
        </p:nvSpPr>
        <p:spPr>
          <a:xfrm>
            <a:off x="665523" y="2592045"/>
            <a:ext cx="7535341" cy="646331"/>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3600" dirty="0">
                <a:solidFill>
                  <a:schemeClr val="bg1"/>
                </a:solidFill>
                <a:latin typeface="Cooper Black" panose="0208090404030B020404" pitchFamily="18" charset="0"/>
              </a:rPr>
              <a:t>contact@anubhavtrainings.com</a:t>
            </a:r>
          </a:p>
        </p:txBody>
      </p:sp>
      <p:sp>
        <p:nvSpPr>
          <p:cNvPr id="2" name="Rectangle 1"/>
          <p:cNvSpPr/>
          <p:nvPr/>
        </p:nvSpPr>
        <p:spPr>
          <a:xfrm>
            <a:off x="1053852" y="700767"/>
            <a:ext cx="4176464" cy="769441"/>
          </a:xfrm>
          <a:prstGeom prst="rect">
            <a:avLst/>
          </a:prstGeom>
        </p:spPr>
        <p:txBody>
          <a:bodyPr wrap="square">
            <a:spAutoFit/>
          </a:bodyPr>
          <a:lstStyle/>
          <a:p>
            <a:r>
              <a:rPr lang="en-IN" sz="4400" dirty="0" smtClean="0">
                <a:solidFill>
                  <a:schemeClr val="bg1"/>
                </a:solidFill>
                <a:latin typeface="Cooper Black" panose="0208090404030B020404" pitchFamily="18" charset="0"/>
              </a:rPr>
              <a:t>Day </a:t>
            </a:r>
            <a:r>
              <a:rPr lang="en-IN" sz="4400" dirty="0">
                <a:solidFill>
                  <a:schemeClr val="bg1"/>
                </a:solidFill>
                <a:latin typeface="Cooper Black" panose="0208090404030B020404" pitchFamily="18" charset="0"/>
              </a:rPr>
              <a:t>6</a:t>
            </a:r>
            <a:endParaRPr lang="en-US" sz="4400" dirty="0">
              <a:latin typeface="Cooper Black" panose="0208090404030B020404" pitchFamily="18" charset="0"/>
            </a:endParaRPr>
          </a:p>
        </p:txBody>
      </p:sp>
    </p:spTree>
    <p:extLst>
      <p:ext uri="{BB962C8B-B14F-4D97-AF65-F5344CB8AC3E}">
        <p14:creationId xmlns:p14="http://schemas.microsoft.com/office/powerpoint/2010/main" val="686416172"/>
      </p:ext>
    </p:extLst>
  </p:cSld>
  <p:clrMapOvr>
    <a:masterClrMapping/>
  </p:clrMapOvr>
  <p:transition spd="slow">
    <p:push dir="u"/>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 xmlns:a16="http://schemas.microsoft.com/office/drawing/2014/main"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US" dirty="0" smtClean="0">
                <a:solidFill>
                  <a:schemeClr val="bg1"/>
                </a:solidFill>
                <a:latin typeface="Cooper Black" panose="0208090404030B020404" pitchFamily="18" charset="0"/>
              </a:rPr>
              <a:t>Joins in HANA</a:t>
            </a:r>
            <a:endParaRPr lang="en-US" dirty="0">
              <a:solidFill>
                <a:schemeClr val="bg1"/>
              </a:solidFill>
              <a:latin typeface="Cooper Black" panose="0208090404030B020404" pitchFamily="18" charset="0"/>
            </a:endParaRP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6" name="Freeform: Shape 152">
            <a:extLst>
              <a:ext uri="{FF2B5EF4-FFF2-40B4-BE49-F238E27FC236}">
                <a16:creationId xmlns="" xmlns:a16="http://schemas.microsoft.com/office/drawing/2014/main" id="{4910239E-F6E8-4BD8-80A5-7BE0127B5350}"/>
              </a:ext>
            </a:extLst>
          </p:cNvPr>
          <p:cNvSpPr/>
          <p:nvPr/>
        </p:nvSpPr>
        <p:spPr>
          <a:xfrm>
            <a:off x="1847867" y="779090"/>
            <a:ext cx="8415215" cy="5973112"/>
          </a:xfrm>
          <a:custGeom>
            <a:avLst/>
            <a:gdLst>
              <a:gd name="connsiteX0" fmla="*/ 6235036 w 8118814"/>
              <a:gd name="connsiteY0" fmla="*/ 0 h 5989319"/>
              <a:gd name="connsiteX1" fmla="*/ 6041996 w 8118814"/>
              <a:gd name="connsiteY1" fmla="*/ 467360 h 5989319"/>
              <a:gd name="connsiteX2" fmla="*/ 5904836 w 8118814"/>
              <a:gd name="connsiteY2" fmla="*/ 375920 h 5989319"/>
              <a:gd name="connsiteX3" fmla="*/ 5206336 w 8118814"/>
              <a:gd name="connsiteY3" fmla="*/ 784860 h 5989319"/>
              <a:gd name="connsiteX4" fmla="*/ 5414616 w 8118814"/>
              <a:gd name="connsiteY4" fmla="*/ 1301749 h 5989319"/>
              <a:gd name="connsiteX5" fmla="*/ 5411101 w 8118814"/>
              <a:gd name="connsiteY5" fmla="*/ 1302970 h 5989319"/>
              <a:gd name="connsiteX6" fmla="*/ 7777804 w 8118814"/>
              <a:gd name="connsiteY6" fmla="*/ 2671182 h 5989319"/>
              <a:gd name="connsiteX7" fmla="*/ 7778086 w 8118814"/>
              <a:gd name="connsiteY7" fmla="*/ 2670809 h 5989319"/>
              <a:gd name="connsiteX8" fmla="*/ 7985096 w 8118814"/>
              <a:gd name="connsiteY8" fmla="*/ 3388359 h 5989319"/>
              <a:gd name="connsiteX9" fmla="*/ 6673529 w 8118814"/>
              <a:gd name="connsiteY9" fmla="*/ 3469164 h 5989319"/>
              <a:gd name="connsiteX10" fmla="*/ 6563107 w 8118814"/>
              <a:gd name="connsiteY10" fmla="*/ 3405677 h 5989319"/>
              <a:gd name="connsiteX11" fmla="*/ 6562697 w 8118814"/>
              <a:gd name="connsiteY11" fmla="*/ 3406139 h 5989319"/>
              <a:gd name="connsiteX12" fmla="*/ 4385729 w 8118814"/>
              <a:gd name="connsiteY12" fmla="*/ 2142338 h 5989319"/>
              <a:gd name="connsiteX13" fmla="*/ 4322167 w 8118814"/>
              <a:gd name="connsiteY13" fmla="*/ 2113658 h 5989319"/>
              <a:gd name="connsiteX14" fmla="*/ 3714543 w 8118814"/>
              <a:gd name="connsiteY14" fmla="*/ 2141251 h 5989319"/>
              <a:gd name="connsiteX15" fmla="*/ 3684793 w 8118814"/>
              <a:gd name="connsiteY15" fmla="*/ 2402523 h 5989319"/>
              <a:gd name="connsiteX16" fmla="*/ 3732401 w 8118814"/>
              <a:gd name="connsiteY16" fmla="*/ 2446879 h 5989319"/>
              <a:gd name="connsiteX17" fmla="*/ 3733137 w 8118814"/>
              <a:gd name="connsiteY17" fmla="*/ 2446019 h 5989319"/>
              <a:gd name="connsiteX18" fmla="*/ 4584037 w 8118814"/>
              <a:gd name="connsiteY18" fmla="*/ 2951479 h 5989319"/>
              <a:gd name="connsiteX19" fmla="*/ 4580187 w 8118814"/>
              <a:gd name="connsiteY19" fmla="*/ 2955816 h 5989319"/>
              <a:gd name="connsiteX20" fmla="*/ 4626818 w 8118814"/>
              <a:gd name="connsiteY20" fmla="*/ 2984152 h 5989319"/>
              <a:gd name="connsiteX21" fmla="*/ 4753566 w 8118814"/>
              <a:gd name="connsiteY21" fmla="*/ 3669421 h 5989319"/>
              <a:gd name="connsiteX22" fmla="*/ 3611476 w 8118814"/>
              <a:gd name="connsiteY22" fmla="*/ 3809973 h 5989319"/>
              <a:gd name="connsiteX23" fmla="*/ 3483423 w 8118814"/>
              <a:gd name="connsiteY23" fmla="*/ 3746711 h 5989319"/>
              <a:gd name="connsiteX24" fmla="*/ 3481677 w 8118814"/>
              <a:gd name="connsiteY24" fmla="*/ 3749039 h 5989319"/>
              <a:gd name="connsiteX25" fmla="*/ 1154808 w 8118814"/>
              <a:gd name="connsiteY25" fmla="*/ 2406712 h 5989319"/>
              <a:gd name="connsiteX26" fmla="*/ 1120477 w 8118814"/>
              <a:gd name="connsiteY26" fmla="*/ 2390929 h 5989319"/>
              <a:gd name="connsiteX27" fmla="*/ 538452 w 8118814"/>
              <a:gd name="connsiteY27" fmla="*/ 2439034 h 5989319"/>
              <a:gd name="connsiteX28" fmla="*/ 495972 w 8118814"/>
              <a:gd name="connsiteY28" fmla="*/ 2699822 h 5989319"/>
              <a:gd name="connsiteX29" fmla="*/ 548994 w 8118814"/>
              <a:gd name="connsiteY29" fmla="*/ 2748871 h 5989319"/>
              <a:gd name="connsiteX30" fmla="*/ 551788 w 8118814"/>
              <a:gd name="connsiteY30" fmla="*/ 2745740 h 5989319"/>
              <a:gd name="connsiteX31" fmla="*/ 3145092 w 8118814"/>
              <a:gd name="connsiteY31" fmla="*/ 4256919 h 5989319"/>
              <a:gd name="connsiteX32" fmla="*/ 3147845 w 8118814"/>
              <a:gd name="connsiteY32" fmla="*/ 4254182 h 5989319"/>
              <a:gd name="connsiteX33" fmla="*/ 3343538 w 8118814"/>
              <a:gd name="connsiteY33" fmla="*/ 4984482 h 5989319"/>
              <a:gd name="connsiteX34" fmla="*/ 3258587 w 8118814"/>
              <a:gd name="connsiteY34" fmla="*/ 5040342 h 5989319"/>
              <a:gd name="connsiteX35" fmla="*/ 3260697 w 8118814"/>
              <a:gd name="connsiteY35" fmla="*/ 5041899 h 5989319"/>
              <a:gd name="connsiteX36" fmla="*/ 1680818 w 8118814"/>
              <a:gd name="connsiteY36" fmla="*/ 5976619 h 5989319"/>
              <a:gd name="connsiteX37" fmla="*/ 1045817 w 8118814"/>
              <a:gd name="connsiteY37" fmla="*/ 5989319 h 5989319"/>
              <a:gd name="connsiteX38" fmla="*/ 2999077 w 8118814"/>
              <a:gd name="connsiteY38" fmla="*/ 4848859 h 5989319"/>
              <a:gd name="connsiteX39" fmla="*/ 3000439 w 8118814"/>
              <a:gd name="connsiteY39" fmla="*/ 4849864 h 5989319"/>
              <a:gd name="connsiteX40" fmla="*/ 3037581 w 8118814"/>
              <a:gd name="connsiteY40" fmla="*/ 4818840 h 5989319"/>
              <a:gd name="connsiteX41" fmla="*/ 2912082 w 8118814"/>
              <a:gd name="connsiteY41" fmla="*/ 4488497 h 5989319"/>
              <a:gd name="connsiteX42" fmla="*/ 2913906 w 8118814"/>
              <a:gd name="connsiteY42" fmla="*/ 4486684 h 5989319"/>
              <a:gd name="connsiteX43" fmla="*/ 330808 w 8118814"/>
              <a:gd name="connsiteY43" fmla="*/ 2993389 h 5989319"/>
              <a:gd name="connsiteX44" fmla="*/ 332639 w 8118814"/>
              <a:gd name="connsiteY44" fmla="*/ 2991337 h 5989319"/>
              <a:gd name="connsiteX45" fmla="*/ 273973 w 8118814"/>
              <a:gd name="connsiteY45" fmla="*/ 2961157 h 5989319"/>
              <a:gd name="connsiteX46" fmla="*/ 128876 w 8118814"/>
              <a:gd name="connsiteY46" fmla="*/ 2319019 h 5989319"/>
              <a:gd name="connsiteX47" fmla="*/ 777105 w 8118814"/>
              <a:gd name="connsiteY47" fmla="*/ 2067679 h 5989319"/>
              <a:gd name="connsiteX48" fmla="*/ 1426520 w 8118814"/>
              <a:gd name="connsiteY48" fmla="*/ 2194101 h 5989319"/>
              <a:gd name="connsiteX49" fmla="*/ 1451822 w 8118814"/>
              <a:gd name="connsiteY49" fmla="*/ 2207521 h 5989319"/>
              <a:gd name="connsiteX50" fmla="*/ 1452217 w 8118814"/>
              <a:gd name="connsiteY50" fmla="*/ 2207259 h 5989319"/>
              <a:gd name="connsiteX51" fmla="*/ 1463126 w 8118814"/>
              <a:gd name="connsiteY51" fmla="*/ 2213516 h 5989319"/>
              <a:gd name="connsiteX52" fmla="*/ 1468091 w 8118814"/>
              <a:gd name="connsiteY52" fmla="*/ 2216149 h 5989319"/>
              <a:gd name="connsiteX53" fmla="*/ 1467916 w 8118814"/>
              <a:gd name="connsiteY53" fmla="*/ 2216263 h 5989319"/>
              <a:gd name="connsiteX54" fmla="*/ 3679797 w 8118814"/>
              <a:gd name="connsiteY54" fmla="*/ 3484879 h 5989319"/>
              <a:gd name="connsiteX55" fmla="*/ 3676809 w 8118814"/>
              <a:gd name="connsiteY55" fmla="*/ 3488863 h 5989319"/>
              <a:gd name="connsiteX56" fmla="*/ 3745005 w 8118814"/>
              <a:gd name="connsiteY56" fmla="*/ 3526785 h 5989319"/>
              <a:gd name="connsiteX57" fmla="*/ 4421540 w 8118814"/>
              <a:gd name="connsiteY57" fmla="*/ 3503258 h 5989319"/>
              <a:gd name="connsiteX58" fmla="*/ 4415056 w 8118814"/>
              <a:gd name="connsiteY58" fmla="*/ 3243913 h 5989319"/>
              <a:gd name="connsiteX59" fmla="*/ 4362099 w 8118814"/>
              <a:gd name="connsiteY59" fmla="*/ 3199851 h 5989319"/>
              <a:gd name="connsiteX60" fmla="*/ 3507077 w 8118814"/>
              <a:gd name="connsiteY60" fmla="*/ 2710180 h 5989319"/>
              <a:gd name="connsiteX61" fmla="*/ 3507898 w 8118814"/>
              <a:gd name="connsiteY61" fmla="*/ 2709220 h 5989319"/>
              <a:gd name="connsiteX62" fmla="*/ 3452318 w 8118814"/>
              <a:gd name="connsiteY62" fmla="*/ 2673429 h 5989319"/>
              <a:gd name="connsiteX63" fmla="*/ 3327080 w 8118814"/>
              <a:gd name="connsiteY63" fmla="*/ 2056517 h 5989319"/>
              <a:gd name="connsiteX64" fmla="*/ 4001907 w 8118814"/>
              <a:gd name="connsiteY64" fmla="*/ 1787519 h 5989319"/>
              <a:gd name="connsiteX65" fmla="*/ 4651347 w 8118814"/>
              <a:gd name="connsiteY65" fmla="*/ 1930702 h 5989319"/>
              <a:gd name="connsiteX66" fmla="*/ 4649030 w 8118814"/>
              <a:gd name="connsiteY66" fmla="*/ 1932720 h 5989319"/>
              <a:gd name="connsiteX67" fmla="*/ 6781137 w 8118814"/>
              <a:gd name="connsiteY67" fmla="*/ 3159759 h 5989319"/>
              <a:gd name="connsiteX68" fmla="*/ 6781137 w 8118814"/>
              <a:gd name="connsiteY68" fmla="*/ 3159760 h 5989319"/>
              <a:gd name="connsiteX69" fmla="*/ 6871569 w 8118814"/>
              <a:gd name="connsiteY69" fmla="*/ 3219580 h 5989319"/>
              <a:gd name="connsiteX70" fmla="*/ 7634576 w 8118814"/>
              <a:gd name="connsiteY70" fmla="*/ 3233419 h 5989319"/>
              <a:gd name="connsiteX71" fmla="*/ 7642042 w 8118814"/>
              <a:gd name="connsiteY71" fmla="*/ 2978153 h 5989319"/>
              <a:gd name="connsiteX72" fmla="*/ 7592542 w 8118814"/>
              <a:gd name="connsiteY72" fmla="*/ 2933972 h 5989319"/>
              <a:gd name="connsiteX73" fmla="*/ 5006301 w 8118814"/>
              <a:gd name="connsiteY73" fmla="*/ 1443552 h 5989319"/>
              <a:gd name="connsiteX74" fmla="*/ 5005041 w 8118814"/>
              <a:gd name="connsiteY74" fmla="*/ 1443990 h 5989319"/>
              <a:gd name="connsiteX75" fmla="*/ 4766916 w 8118814"/>
              <a:gd name="connsiteY75" fmla="*/ 670560 h 5989319"/>
              <a:gd name="connsiteX76" fmla="*/ 5592416 w 8118814"/>
              <a:gd name="connsiteY76" fmla="*/ 193040 h 5989319"/>
              <a:gd name="connsiteX77" fmla="*/ 5460336 w 8118814"/>
              <a:gd name="connsiteY77" fmla="*/ 129540 h 5989319"/>
              <a:gd name="connsiteX0" fmla="*/ 6235036 w 8118814"/>
              <a:gd name="connsiteY0" fmla="*/ 0 h 5989319"/>
              <a:gd name="connsiteX1" fmla="*/ 6041996 w 8118814"/>
              <a:gd name="connsiteY1" fmla="*/ 467360 h 5989319"/>
              <a:gd name="connsiteX2" fmla="*/ 5904836 w 8118814"/>
              <a:gd name="connsiteY2" fmla="*/ 375920 h 5989319"/>
              <a:gd name="connsiteX3" fmla="*/ 5206336 w 8118814"/>
              <a:gd name="connsiteY3" fmla="*/ 784860 h 5989319"/>
              <a:gd name="connsiteX4" fmla="*/ 5414616 w 8118814"/>
              <a:gd name="connsiteY4" fmla="*/ 1301749 h 5989319"/>
              <a:gd name="connsiteX5" fmla="*/ 5411101 w 8118814"/>
              <a:gd name="connsiteY5" fmla="*/ 1302970 h 5989319"/>
              <a:gd name="connsiteX6" fmla="*/ 7777804 w 8118814"/>
              <a:gd name="connsiteY6" fmla="*/ 2671182 h 5989319"/>
              <a:gd name="connsiteX7" fmla="*/ 7778086 w 8118814"/>
              <a:gd name="connsiteY7" fmla="*/ 2670809 h 5989319"/>
              <a:gd name="connsiteX8" fmla="*/ 7985096 w 8118814"/>
              <a:gd name="connsiteY8" fmla="*/ 3388359 h 5989319"/>
              <a:gd name="connsiteX9" fmla="*/ 6673529 w 8118814"/>
              <a:gd name="connsiteY9" fmla="*/ 3469164 h 5989319"/>
              <a:gd name="connsiteX10" fmla="*/ 6563107 w 8118814"/>
              <a:gd name="connsiteY10" fmla="*/ 3405677 h 5989319"/>
              <a:gd name="connsiteX11" fmla="*/ 6562697 w 8118814"/>
              <a:gd name="connsiteY11" fmla="*/ 3406139 h 5989319"/>
              <a:gd name="connsiteX12" fmla="*/ 4385729 w 8118814"/>
              <a:gd name="connsiteY12" fmla="*/ 2142338 h 5989319"/>
              <a:gd name="connsiteX13" fmla="*/ 4322167 w 8118814"/>
              <a:gd name="connsiteY13" fmla="*/ 2113658 h 5989319"/>
              <a:gd name="connsiteX14" fmla="*/ 3714543 w 8118814"/>
              <a:gd name="connsiteY14" fmla="*/ 2141251 h 5989319"/>
              <a:gd name="connsiteX15" fmla="*/ 3684793 w 8118814"/>
              <a:gd name="connsiteY15" fmla="*/ 2402523 h 5989319"/>
              <a:gd name="connsiteX16" fmla="*/ 3732401 w 8118814"/>
              <a:gd name="connsiteY16" fmla="*/ 2446879 h 5989319"/>
              <a:gd name="connsiteX17" fmla="*/ 3733137 w 8118814"/>
              <a:gd name="connsiteY17" fmla="*/ 2446019 h 5989319"/>
              <a:gd name="connsiteX18" fmla="*/ 4584037 w 8118814"/>
              <a:gd name="connsiteY18" fmla="*/ 2951479 h 5989319"/>
              <a:gd name="connsiteX19" fmla="*/ 4580187 w 8118814"/>
              <a:gd name="connsiteY19" fmla="*/ 2955816 h 5989319"/>
              <a:gd name="connsiteX20" fmla="*/ 4626818 w 8118814"/>
              <a:gd name="connsiteY20" fmla="*/ 2984152 h 5989319"/>
              <a:gd name="connsiteX21" fmla="*/ 4753566 w 8118814"/>
              <a:gd name="connsiteY21" fmla="*/ 3669421 h 5989319"/>
              <a:gd name="connsiteX22" fmla="*/ 3611476 w 8118814"/>
              <a:gd name="connsiteY22" fmla="*/ 3809973 h 5989319"/>
              <a:gd name="connsiteX23" fmla="*/ 3483423 w 8118814"/>
              <a:gd name="connsiteY23" fmla="*/ 3746711 h 5989319"/>
              <a:gd name="connsiteX24" fmla="*/ 3481677 w 8118814"/>
              <a:gd name="connsiteY24" fmla="*/ 3749039 h 5989319"/>
              <a:gd name="connsiteX25" fmla="*/ 1154808 w 8118814"/>
              <a:gd name="connsiteY25" fmla="*/ 2406712 h 5989319"/>
              <a:gd name="connsiteX26" fmla="*/ 1120477 w 8118814"/>
              <a:gd name="connsiteY26" fmla="*/ 2390929 h 5989319"/>
              <a:gd name="connsiteX27" fmla="*/ 538452 w 8118814"/>
              <a:gd name="connsiteY27" fmla="*/ 2439034 h 5989319"/>
              <a:gd name="connsiteX28" fmla="*/ 495972 w 8118814"/>
              <a:gd name="connsiteY28" fmla="*/ 2699822 h 5989319"/>
              <a:gd name="connsiteX29" fmla="*/ 548994 w 8118814"/>
              <a:gd name="connsiteY29" fmla="*/ 2748871 h 5989319"/>
              <a:gd name="connsiteX30" fmla="*/ 551788 w 8118814"/>
              <a:gd name="connsiteY30" fmla="*/ 2745740 h 5989319"/>
              <a:gd name="connsiteX31" fmla="*/ 3145092 w 8118814"/>
              <a:gd name="connsiteY31" fmla="*/ 4256919 h 5989319"/>
              <a:gd name="connsiteX32" fmla="*/ 3147845 w 8118814"/>
              <a:gd name="connsiteY32" fmla="*/ 4254182 h 5989319"/>
              <a:gd name="connsiteX33" fmla="*/ 3343538 w 8118814"/>
              <a:gd name="connsiteY33" fmla="*/ 4984482 h 5989319"/>
              <a:gd name="connsiteX34" fmla="*/ 3258587 w 8118814"/>
              <a:gd name="connsiteY34" fmla="*/ 5040342 h 5989319"/>
              <a:gd name="connsiteX35" fmla="*/ 3260697 w 8118814"/>
              <a:gd name="connsiteY35" fmla="*/ 5041899 h 5989319"/>
              <a:gd name="connsiteX36" fmla="*/ 1680818 w 8118814"/>
              <a:gd name="connsiteY36" fmla="*/ 5976619 h 5989319"/>
              <a:gd name="connsiteX37" fmla="*/ 1045817 w 8118814"/>
              <a:gd name="connsiteY37" fmla="*/ 5989319 h 5989319"/>
              <a:gd name="connsiteX38" fmla="*/ 2999077 w 8118814"/>
              <a:gd name="connsiteY38" fmla="*/ 4848859 h 5989319"/>
              <a:gd name="connsiteX39" fmla="*/ 3000439 w 8118814"/>
              <a:gd name="connsiteY39" fmla="*/ 4849864 h 5989319"/>
              <a:gd name="connsiteX40" fmla="*/ 3037581 w 8118814"/>
              <a:gd name="connsiteY40" fmla="*/ 4818840 h 5989319"/>
              <a:gd name="connsiteX41" fmla="*/ 2912082 w 8118814"/>
              <a:gd name="connsiteY41" fmla="*/ 4488497 h 5989319"/>
              <a:gd name="connsiteX42" fmla="*/ 2913906 w 8118814"/>
              <a:gd name="connsiteY42" fmla="*/ 4486684 h 5989319"/>
              <a:gd name="connsiteX43" fmla="*/ 330808 w 8118814"/>
              <a:gd name="connsiteY43" fmla="*/ 2993389 h 5989319"/>
              <a:gd name="connsiteX44" fmla="*/ 332639 w 8118814"/>
              <a:gd name="connsiteY44" fmla="*/ 2991337 h 5989319"/>
              <a:gd name="connsiteX45" fmla="*/ 273973 w 8118814"/>
              <a:gd name="connsiteY45" fmla="*/ 2961157 h 5989319"/>
              <a:gd name="connsiteX46" fmla="*/ 128876 w 8118814"/>
              <a:gd name="connsiteY46" fmla="*/ 2319019 h 5989319"/>
              <a:gd name="connsiteX47" fmla="*/ 777105 w 8118814"/>
              <a:gd name="connsiteY47" fmla="*/ 2067679 h 5989319"/>
              <a:gd name="connsiteX48" fmla="*/ 1426520 w 8118814"/>
              <a:gd name="connsiteY48" fmla="*/ 2194101 h 5989319"/>
              <a:gd name="connsiteX49" fmla="*/ 1451822 w 8118814"/>
              <a:gd name="connsiteY49" fmla="*/ 2207521 h 5989319"/>
              <a:gd name="connsiteX50" fmla="*/ 1452217 w 8118814"/>
              <a:gd name="connsiteY50" fmla="*/ 2207259 h 5989319"/>
              <a:gd name="connsiteX51" fmla="*/ 1463126 w 8118814"/>
              <a:gd name="connsiteY51" fmla="*/ 2213516 h 5989319"/>
              <a:gd name="connsiteX52" fmla="*/ 1468091 w 8118814"/>
              <a:gd name="connsiteY52" fmla="*/ 2216149 h 5989319"/>
              <a:gd name="connsiteX53" fmla="*/ 1467916 w 8118814"/>
              <a:gd name="connsiteY53" fmla="*/ 2216263 h 5989319"/>
              <a:gd name="connsiteX54" fmla="*/ 3679797 w 8118814"/>
              <a:gd name="connsiteY54" fmla="*/ 3484879 h 5989319"/>
              <a:gd name="connsiteX55" fmla="*/ 3676809 w 8118814"/>
              <a:gd name="connsiteY55" fmla="*/ 3488863 h 5989319"/>
              <a:gd name="connsiteX56" fmla="*/ 3745005 w 8118814"/>
              <a:gd name="connsiteY56" fmla="*/ 3526785 h 5989319"/>
              <a:gd name="connsiteX57" fmla="*/ 4421540 w 8118814"/>
              <a:gd name="connsiteY57" fmla="*/ 3503258 h 5989319"/>
              <a:gd name="connsiteX58" fmla="*/ 4415056 w 8118814"/>
              <a:gd name="connsiteY58" fmla="*/ 3243913 h 5989319"/>
              <a:gd name="connsiteX59" fmla="*/ 4362099 w 8118814"/>
              <a:gd name="connsiteY59" fmla="*/ 3199851 h 5989319"/>
              <a:gd name="connsiteX60" fmla="*/ 3507077 w 8118814"/>
              <a:gd name="connsiteY60" fmla="*/ 2710180 h 5989319"/>
              <a:gd name="connsiteX61" fmla="*/ 3507898 w 8118814"/>
              <a:gd name="connsiteY61" fmla="*/ 2709220 h 5989319"/>
              <a:gd name="connsiteX62" fmla="*/ 3452318 w 8118814"/>
              <a:gd name="connsiteY62" fmla="*/ 2673429 h 5989319"/>
              <a:gd name="connsiteX63" fmla="*/ 3327080 w 8118814"/>
              <a:gd name="connsiteY63" fmla="*/ 2056517 h 5989319"/>
              <a:gd name="connsiteX64" fmla="*/ 4001907 w 8118814"/>
              <a:gd name="connsiteY64" fmla="*/ 1787519 h 5989319"/>
              <a:gd name="connsiteX65" fmla="*/ 4651347 w 8118814"/>
              <a:gd name="connsiteY65" fmla="*/ 1930702 h 5989319"/>
              <a:gd name="connsiteX66" fmla="*/ 4649030 w 8118814"/>
              <a:gd name="connsiteY66" fmla="*/ 1932720 h 5989319"/>
              <a:gd name="connsiteX67" fmla="*/ 6781137 w 8118814"/>
              <a:gd name="connsiteY67" fmla="*/ 3159759 h 5989319"/>
              <a:gd name="connsiteX68" fmla="*/ 6781137 w 8118814"/>
              <a:gd name="connsiteY68" fmla="*/ 3159760 h 5989319"/>
              <a:gd name="connsiteX69" fmla="*/ 6871569 w 8118814"/>
              <a:gd name="connsiteY69" fmla="*/ 3219580 h 5989319"/>
              <a:gd name="connsiteX70" fmla="*/ 7634576 w 8118814"/>
              <a:gd name="connsiteY70" fmla="*/ 3233419 h 5989319"/>
              <a:gd name="connsiteX71" fmla="*/ 7642042 w 8118814"/>
              <a:gd name="connsiteY71" fmla="*/ 2978153 h 5989319"/>
              <a:gd name="connsiteX72" fmla="*/ 7592542 w 8118814"/>
              <a:gd name="connsiteY72" fmla="*/ 2933972 h 5989319"/>
              <a:gd name="connsiteX73" fmla="*/ 5006301 w 8118814"/>
              <a:gd name="connsiteY73" fmla="*/ 1443552 h 5989319"/>
              <a:gd name="connsiteX74" fmla="*/ 5005041 w 8118814"/>
              <a:gd name="connsiteY74" fmla="*/ 1443990 h 5989319"/>
              <a:gd name="connsiteX75" fmla="*/ 4766916 w 8118814"/>
              <a:gd name="connsiteY75" fmla="*/ 670560 h 5989319"/>
              <a:gd name="connsiteX76" fmla="*/ 5592416 w 8118814"/>
              <a:gd name="connsiteY76" fmla="*/ 193040 h 5989319"/>
              <a:gd name="connsiteX77" fmla="*/ 5460336 w 8118814"/>
              <a:gd name="connsiteY77" fmla="*/ 129540 h 5989319"/>
              <a:gd name="connsiteX78" fmla="*/ 6235036 w 8118814"/>
              <a:gd name="connsiteY78" fmla="*/ 0 h 5989319"/>
              <a:gd name="connsiteX0" fmla="*/ 6235036 w 8118814"/>
              <a:gd name="connsiteY0" fmla="*/ 0 h 5989319"/>
              <a:gd name="connsiteX1" fmla="*/ 6041996 w 8118814"/>
              <a:gd name="connsiteY1" fmla="*/ 467360 h 5989319"/>
              <a:gd name="connsiteX2" fmla="*/ 5904836 w 8118814"/>
              <a:gd name="connsiteY2" fmla="*/ 375920 h 5989319"/>
              <a:gd name="connsiteX3" fmla="*/ 5206336 w 8118814"/>
              <a:gd name="connsiteY3" fmla="*/ 784860 h 5989319"/>
              <a:gd name="connsiteX4" fmla="*/ 5414616 w 8118814"/>
              <a:gd name="connsiteY4" fmla="*/ 1301749 h 5989319"/>
              <a:gd name="connsiteX5" fmla="*/ 5411101 w 8118814"/>
              <a:gd name="connsiteY5" fmla="*/ 1302970 h 5989319"/>
              <a:gd name="connsiteX6" fmla="*/ 7777804 w 8118814"/>
              <a:gd name="connsiteY6" fmla="*/ 2671182 h 5989319"/>
              <a:gd name="connsiteX7" fmla="*/ 7778086 w 8118814"/>
              <a:gd name="connsiteY7" fmla="*/ 2670809 h 5989319"/>
              <a:gd name="connsiteX8" fmla="*/ 7985096 w 8118814"/>
              <a:gd name="connsiteY8" fmla="*/ 3388359 h 5989319"/>
              <a:gd name="connsiteX9" fmla="*/ 6673529 w 8118814"/>
              <a:gd name="connsiteY9" fmla="*/ 3469164 h 5989319"/>
              <a:gd name="connsiteX10" fmla="*/ 6563107 w 8118814"/>
              <a:gd name="connsiteY10" fmla="*/ 3405677 h 5989319"/>
              <a:gd name="connsiteX11" fmla="*/ 6562697 w 8118814"/>
              <a:gd name="connsiteY11" fmla="*/ 3406139 h 5989319"/>
              <a:gd name="connsiteX12" fmla="*/ 4385729 w 8118814"/>
              <a:gd name="connsiteY12" fmla="*/ 2142338 h 5989319"/>
              <a:gd name="connsiteX13" fmla="*/ 4322167 w 8118814"/>
              <a:gd name="connsiteY13" fmla="*/ 2113658 h 5989319"/>
              <a:gd name="connsiteX14" fmla="*/ 3714543 w 8118814"/>
              <a:gd name="connsiteY14" fmla="*/ 2141251 h 5989319"/>
              <a:gd name="connsiteX15" fmla="*/ 3684793 w 8118814"/>
              <a:gd name="connsiteY15" fmla="*/ 2402523 h 5989319"/>
              <a:gd name="connsiteX16" fmla="*/ 3732401 w 8118814"/>
              <a:gd name="connsiteY16" fmla="*/ 2446879 h 5989319"/>
              <a:gd name="connsiteX17" fmla="*/ 3733137 w 8118814"/>
              <a:gd name="connsiteY17" fmla="*/ 2446019 h 5989319"/>
              <a:gd name="connsiteX18" fmla="*/ 4584037 w 8118814"/>
              <a:gd name="connsiteY18" fmla="*/ 2951479 h 5989319"/>
              <a:gd name="connsiteX19" fmla="*/ 4580187 w 8118814"/>
              <a:gd name="connsiteY19" fmla="*/ 2955816 h 5989319"/>
              <a:gd name="connsiteX20" fmla="*/ 4626818 w 8118814"/>
              <a:gd name="connsiteY20" fmla="*/ 2984152 h 5989319"/>
              <a:gd name="connsiteX21" fmla="*/ 4753566 w 8118814"/>
              <a:gd name="connsiteY21" fmla="*/ 3669421 h 5989319"/>
              <a:gd name="connsiteX22" fmla="*/ 3611476 w 8118814"/>
              <a:gd name="connsiteY22" fmla="*/ 3809973 h 5989319"/>
              <a:gd name="connsiteX23" fmla="*/ 3483423 w 8118814"/>
              <a:gd name="connsiteY23" fmla="*/ 3746711 h 5989319"/>
              <a:gd name="connsiteX24" fmla="*/ 3481677 w 8118814"/>
              <a:gd name="connsiteY24" fmla="*/ 3749039 h 5989319"/>
              <a:gd name="connsiteX25" fmla="*/ 1154808 w 8118814"/>
              <a:gd name="connsiteY25" fmla="*/ 2406712 h 5989319"/>
              <a:gd name="connsiteX26" fmla="*/ 1120477 w 8118814"/>
              <a:gd name="connsiteY26" fmla="*/ 2390929 h 5989319"/>
              <a:gd name="connsiteX27" fmla="*/ 538452 w 8118814"/>
              <a:gd name="connsiteY27" fmla="*/ 2439034 h 5989319"/>
              <a:gd name="connsiteX28" fmla="*/ 495972 w 8118814"/>
              <a:gd name="connsiteY28" fmla="*/ 2699822 h 5989319"/>
              <a:gd name="connsiteX29" fmla="*/ 548994 w 8118814"/>
              <a:gd name="connsiteY29" fmla="*/ 2748871 h 5989319"/>
              <a:gd name="connsiteX30" fmla="*/ 551788 w 8118814"/>
              <a:gd name="connsiteY30" fmla="*/ 2745740 h 5989319"/>
              <a:gd name="connsiteX31" fmla="*/ 3145092 w 8118814"/>
              <a:gd name="connsiteY31" fmla="*/ 4256919 h 5989319"/>
              <a:gd name="connsiteX32" fmla="*/ 3147845 w 8118814"/>
              <a:gd name="connsiteY32" fmla="*/ 4254182 h 5989319"/>
              <a:gd name="connsiteX33" fmla="*/ 3343538 w 8118814"/>
              <a:gd name="connsiteY33" fmla="*/ 4984482 h 5989319"/>
              <a:gd name="connsiteX34" fmla="*/ 3258587 w 8118814"/>
              <a:gd name="connsiteY34" fmla="*/ 5040342 h 5989319"/>
              <a:gd name="connsiteX35" fmla="*/ 3260697 w 8118814"/>
              <a:gd name="connsiteY35" fmla="*/ 5041899 h 5989319"/>
              <a:gd name="connsiteX36" fmla="*/ 1680818 w 8118814"/>
              <a:gd name="connsiteY36" fmla="*/ 5976619 h 5989319"/>
              <a:gd name="connsiteX37" fmla="*/ 1045817 w 8118814"/>
              <a:gd name="connsiteY37" fmla="*/ 5989319 h 5989319"/>
              <a:gd name="connsiteX38" fmla="*/ 2999077 w 8118814"/>
              <a:gd name="connsiteY38" fmla="*/ 4848859 h 5989319"/>
              <a:gd name="connsiteX39" fmla="*/ 3000439 w 8118814"/>
              <a:gd name="connsiteY39" fmla="*/ 4849864 h 5989319"/>
              <a:gd name="connsiteX40" fmla="*/ 3037581 w 8118814"/>
              <a:gd name="connsiteY40" fmla="*/ 4818840 h 5989319"/>
              <a:gd name="connsiteX41" fmla="*/ 2912082 w 8118814"/>
              <a:gd name="connsiteY41" fmla="*/ 4488497 h 5989319"/>
              <a:gd name="connsiteX42" fmla="*/ 2913906 w 8118814"/>
              <a:gd name="connsiteY42" fmla="*/ 4486684 h 5989319"/>
              <a:gd name="connsiteX43" fmla="*/ 330808 w 8118814"/>
              <a:gd name="connsiteY43" fmla="*/ 2993389 h 5989319"/>
              <a:gd name="connsiteX44" fmla="*/ 332639 w 8118814"/>
              <a:gd name="connsiteY44" fmla="*/ 2991337 h 5989319"/>
              <a:gd name="connsiteX45" fmla="*/ 273973 w 8118814"/>
              <a:gd name="connsiteY45" fmla="*/ 2961157 h 5989319"/>
              <a:gd name="connsiteX46" fmla="*/ 128876 w 8118814"/>
              <a:gd name="connsiteY46" fmla="*/ 2319019 h 5989319"/>
              <a:gd name="connsiteX47" fmla="*/ 777105 w 8118814"/>
              <a:gd name="connsiteY47" fmla="*/ 2067679 h 5989319"/>
              <a:gd name="connsiteX48" fmla="*/ 1426520 w 8118814"/>
              <a:gd name="connsiteY48" fmla="*/ 2194101 h 5989319"/>
              <a:gd name="connsiteX49" fmla="*/ 1451822 w 8118814"/>
              <a:gd name="connsiteY49" fmla="*/ 2207521 h 5989319"/>
              <a:gd name="connsiteX50" fmla="*/ 1452217 w 8118814"/>
              <a:gd name="connsiteY50" fmla="*/ 2207259 h 5989319"/>
              <a:gd name="connsiteX51" fmla="*/ 1463126 w 8118814"/>
              <a:gd name="connsiteY51" fmla="*/ 2213516 h 5989319"/>
              <a:gd name="connsiteX52" fmla="*/ 1468091 w 8118814"/>
              <a:gd name="connsiteY52" fmla="*/ 2216149 h 5989319"/>
              <a:gd name="connsiteX53" fmla="*/ 1467916 w 8118814"/>
              <a:gd name="connsiteY53" fmla="*/ 2216263 h 5989319"/>
              <a:gd name="connsiteX54" fmla="*/ 3679797 w 8118814"/>
              <a:gd name="connsiteY54" fmla="*/ 3484879 h 5989319"/>
              <a:gd name="connsiteX55" fmla="*/ 3676809 w 8118814"/>
              <a:gd name="connsiteY55" fmla="*/ 3488863 h 5989319"/>
              <a:gd name="connsiteX56" fmla="*/ 3745005 w 8118814"/>
              <a:gd name="connsiteY56" fmla="*/ 3526785 h 5989319"/>
              <a:gd name="connsiteX57" fmla="*/ 4421540 w 8118814"/>
              <a:gd name="connsiteY57" fmla="*/ 3503258 h 5989319"/>
              <a:gd name="connsiteX58" fmla="*/ 4415056 w 8118814"/>
              <a:gd name="connsiteY58" fmla="*/ 3243913 h 5989319"/>
              <a:gd name="connsiteX59" fmla="*/ 4362099 w 8118814"/>
              <a:gd name="connsiteY59" fmla="*/ 3199851 h 5989319"/>
              <a:gd name="connsiteX60" fmla="*/ 3507077 w 8118814"/>
              <a:gd name="connsiteY60" fmla="*/ 2710180 h 5989319"/>
              <a:gd name="connsiteX61" fmla="*/ 3507898 w 8118814"/>
              <a:gd name="connsiteY61" fmla="*/ 2709220 h 5989319"/>
              <a:gd name="connsiteX62" fmla="*/ 3452318 w 8118814"/>
              <a:gd name="connsiteY62" fmla="*/ 2673429 h 5989319"/>
              <a:gd name="connsiteX63" fmla="*/ 3327080 w 8118814"/>
              <a:gd name="connsiteY63" fmla="*/ 2056517 h 5989319"/>
              <a:gd name="connsiteX64" fmla="*/ 4001907 w 8118814"/>
              <a:gd name="connsiteY64" fmla="*/ 1787519 h 5989319"/>
              <a:gd name="connsiteX65" fmla="*/ 4651347 w 8118814"/>
              <a:gd name="connsiteY65" fmla="*/ 1930702 h 5989319"/>
              <a:gd name="connsiteX66" fmla="*/ 6781137 w 8118814"/>
              <a:gd name="connsiteY66" fmla="*/ 3159759 h 5989319"/>
              <a:gd name="connsiteX67" fmla="*/ 6781137 w 8118814"/>
              <a:gd name="connsiteY67" fmla="*/ 3159760 h 5989319"/>
              <a:gd name="connsiteX68" fmla="*/ 6871569 w 8118814"/>
              <a:gd name="connsiteY68" fmla="*/ 3219580 h 5989319"/>
              <a:gd name="connsiteX69" fmla="*/ 7634576 w 8118814"/>
              <a:gd name="connsiteY69" fmla="*/ 3233419 h 5989319"/>
              <a:gd name="connsiteX70" fmla="*/ 7642042 w 8118814"/>
              <a:gd name="connsiteY70" fmla="*/ 2978153 h 5989319"/>
              <a:gd name="connsiteX71" fmla="*/ 7592542 w 8118814"/>
              <a:gd name="connsiteY71" fmla="*/ 2933972 h 5989319"/>
              <a:gd name="connsiteX72" fmla="*/ 5006301 w 8118814"/>
              <a:gd name="connsiteY72" fmla="*/ 1443552 h 5989319"/>
              <a:gd name="connsiteX73" fmla="*/ 5005041 w 8118814"/>
              <a:gd name="connsiteY73" fmla="*/ 1443990 h 5989319"/>
              <a:gd name="connsiteX74" fmla="*/ 4766916 w 8118814"/>
              <a:gd name="connsiteY74" fmla="*/ 670560 h 5989319"/>
              <a:gd name="connsiteX75" fmla="*/ 5592416 w 8118814"/>
              <a:gd name="connsiteY75" fmla="*/ 193040 h 5989319"/>
              <a:gd name="connsiteX76" fmla="*/ 5460336 w 8118814"/>
              <a:gd name="connsiteY76" fmla="*/ 129540 h 5989319"/>
              <a:gd name="connsiteX77" fmla="*/ 6235036 w 8118814"/>
              <a:gd name="connsiteY77" fmla="*/ 0 h 5989319"/>
              <a:gd name="connsiteX0" fmla="*/ 6235036 w 8118814"/>
              <a:gd name="connsiteY0" fmla="*/ 0 h 5989319"/>
              <a:gd name="connsiteX1" fmla="*/ 6041996 w 8118814"/>
              <a:gd name="connsiteY1" fmla="*/ 467360 h 5989319"/>
              <a:gd name="connsiteX2" fmla="*/ 5904836 w 8118814"/>
              <a:gd name="connsiteY2" fmla="*/ 375920 h 5989319"/>
              <a:gd name="connsiteX3" fmla="*/ 5206336 w 8118814"/>
              <a:gd name="connsiteY3" fmla="*/ 784860 h 5989319"/>
              <a:gd name="connsiteX4" fmla="*/ 5414616 w 8118814"/>
              <a:gd name="connsiteY4" fmla="*/ 1301749 h 5989319"/>
              <a:gd name="connsiteX5" fmla="*/ 5411101 w 8118814"/>
              <a:gd name="connsiteY5" fmla="*/ 1302970 h 5989319"/>
              <a:gd name="connsiteX6" fmla="*/ 7777804 w 8118814"/>
              <a:gd name="connsiteY6" fmla="*/ 2671182 h 5989319"/>
              <a:gd name="connsiteX7" fmla="*/ 7778086 w 8118814"/>
              <a:gd name="connsiteY7" fmla="*/ 2670809 h 5989319"/>
              <a:gd name="connsiteX8" fmla="*/ 7985096 w 8118814"/>
              <a:gd name="connsiteY8" fmla="*/ 3388359 h 5989319"/>
              <a:gd name="connsiteX9" fmla="*/ 6673529 w 8118814"/>
              <a:gd name="connsiteY9" fmla="*/ 3469164 h 5989319"/>
              <a:gd name="connsiteX10" fmla="*/ 6563107 w 8118814"/>
              <a:gd name="connsiteY10" fmla="*/ 3405677 h 5989319"/>
              <a:gd name="connsiteX11" fmla="*/ 6562697 w 8118814"/>
              <a:gd name="connsiteY11" fmla="*/ 3406139 h 5989319"/>
              <a:gd name="connsiteX12" fmla="*/ 4385729 w 8118814"/>
              <a:gd name="connsiteY12" fmla="*/ 2142338 h 5989319"/>
              <a:gd name="connsiteX13" fmla="*/ 4322167 w 8118814"/>
              <a:gd name="connsiteY13" fmla="*/ 2113658 h 5989319"/>
              <a:gd name="connsiteX14" fmla="*/ 3714543 w 8118814"/>
              <a:gd name="connsiteY14" fmla="*/ 2141251 h 5989319"/>
              <a:gd name="connsiteX15" fmla="*/ 3684793 w 8118814"/>
              <a:gd name="connsiteY15" fmla="*/ 2402523 h 5989319"/>
              <a:gd name="connsiteX16" fmla="*/ 3732401 w 8118814"/>
              <a:gd name="connsiteY16" fmla="*/ 2446879 h 5989319"/>
              <a:gd name="connsiteX17" fmla="*/ 3733137 w 8118814"/>
              <a:gd name="connsiteY17" fmla="*/ 2446019 h 5989319"/>
              <a:gd name="connsiteX18" fmla="*/ 4584037 w 8118814"/>
              <a:gd name="connsiteY18" fmla="*/ 2951479 h 5989319"/>
              <a:gd name="connsiteX19" fmla="*/ 4580187 w 8118814"/>
              <a:gd name="connsiteY19" fmla="*/ 2955816 h 5989319"/>
              <a:gd name="connsiteX20" fmla="*/ 4626818 w 8118814"/>
              <a:gd name="connsiteY20" fmla="*/ 2984152 h 5989319"/>
              <a:gd name="connsiteX21" fmla="*/ 4753566 w 8118814"/>
              <a:gd name="connsiteY21" fmla="*/ 3669421 h 5989319"/>
              <a:gd name="connsiteX22" fmla="*/ 3611476 w 8118814"/>
              <a:gd name="connsiteY22" fmla="*/ 3809973 h 5989319"/>
              <a:gd name="connsiteX23" fmla="*/ 3483423 w 8118814"/>
              <a:gd name="connsiteY23" fmla="*/ 3746711 h 5989319"/>
              <a:gd name="connsiteX24" fmla="*/ 3481677 w 8118814"/>
              <a:gd name="connsiteY24" fmla="*/ 3749039 h 5989319"/>
              <a:gd name="connsiteX25" fmla="*/ 1154808 w 8118814"/>
              <a:gd name="connsiteY25" fmla="*/ 2406712 h 5989319"/>
              <a:gd name="connsiteX26" fmla="*/ 1120477 w 8118814"/>
              <a:gd name="connsiteY26" fmla="*/ 2390929 h 5989319"/>
              <a:gd name="connsiteX27" fmla="*/ 538452 w 8118814"/>
              <a:gd name="connsiteY27" fmla="*/ 2439034 h 5989319"/>
              <a:gd name="connsiteX28" fmla="*/ 495972 w 8118814"/>
              <a:gd name="connsiteY28" fmla="*/ 2699822 h 5989319"/>
              <a:gd name="connsiteX29" fmla="*/ 548994 w 8118814"/>
              <a:gd name="connsiteY29" fmla="*/ 2748871 h 5989319"/>
              <a:gd name="connsiteX30" fmla="*/ 551788 w 8118814"/>
              <a:gd name="connsiteY30" fmla="*/ 2745740 h 5989319"/>
              <a:gd name="connsiteX31" fmla="*/ 3145092 w 8118814"/>
              <a:gd name="connsiteY31" fmla="*/ 4256919 h 5989319"/>
              <a:gd name="connsiteX32" fmla="*/ 3147845 w 8118814"/>
              <a:gd name="connsiteY32" fmla="*/ 4254182 h 5989319"/>
              <a:gd name="connsiteX33" fmla="*/ 3343538 w 8118814"/>
              <a:gd name="connsiteY33" fmla="*/ 4984482 h 5989319"/>
              <a:gd name="connsiteX34" fmla="*/ 3258587 w 8118814"/>
              <a:gd name="connsiteY34" fmla="*/ 5040342 h 5989319"/>
              <a:gd name="connsiteX35" fmla="*/ 3260697 w 8118814"/>
              <a:gd name="connsiteY35" fmla="*/ 5041899 h 5989319"/>
              <a:gd name="connsiteX36" fmla="*/ 1680818 w 8118814"/>
              <a:gd name="connsiteY36" fmla="*/ 5976619 h 5989319"/>
              <a:gd name="connsiteX37" fmla="*/ 1045817 w 8118814"/>
              <a:gd name="connsiteY37" fmla="*/ 5989319 h 5989319"/>
              <a:gd name="connsiteX38" fmla="*/ 2999077 w 8118814"/>
              <a:gd name="connsiteY38" fmla="*/ 4848859 h 5989319"/>
              <a:gd name="connsiteX39" fmla="*/ 3000439 w 8118814"/>
              <a:gd name="connsiteY39" fmla="*/ 4849864 h 5989319"/>
              <a:gd name="connsiteX40" fmla="*/ 3037581 w 8118814"/>
              <a:gd name="connsiteY40" fmla="*/ 4818840 h 5989319"/>
              <a:gd name="connsiteX41" fmla="*/ 2912082 w 8118814"/>
              <a:gd name="connsiteY41" fmla="*/ 4488497 h 5989319"/>
              <a:gd name="connsiteX42" fmla="*/ 2913906 w 8118814"/>
              <a:gd name="connsiteY42" fmla="*/ 4486684 h 5989319"/>
              <a:gd name="connsiteX43" fmla="*/ 330808 w 8118814"/>
              <a:gd name="connsiteY43" fmla="*/ 2993389 h 5989319"/>
              <a:gd name="connsiteX44" fmla="*/ 332639 w 8118814"/>
              <a:gd name="connsiteY44" fmla="*/ 2991337 h 5989319"/>
              <a:gd name="connsiteX45" fmla="*/ 273973 w 8118814"/>
              <a:gd name="connsiteY45" fmla="*/ 2961157 h 5989319"/>
              <a:gd name="connsiteX46" fmla="*/ 128876 w 8118814"/>
              <a:gd name="connsiteY46" fmla="*/ 2319019 h 5989319"/>
              <a:gd name="connsiteX47" fmla="*/ 777105 w 8118814"/>
              <a:gd name="connsiteY47" fmla="*/ 2067679 h 5989319"/>
              <a:gd name="connsiteX48" fmla="*/ 1426520 w 8118814"/>
              <a:gd name="connsiteY48" fmla="*/ 2194101 h 5989319"/>
              <a:gd name="connsiteX49" fmla="*/ 1451822 w 8118814"/>
              <a:gd name="connsiteY49" fmla="*/ 2207521 h 5989319"/>
              <a:gd name="connsiteX50" fmla="*/ 1452217 w 8118814"/>
              <a:gd name="connsiteY50" fmla="*/ 2207259 h 5989319"/>
              <a:gd name="connsiteX51" fmla="*/ 1463126 w 8118814"/>
              <a:gd name="connsiteY51" fmla="*/ 2213516 h 5989319"/>
              <a:gd name="connsiteX52" fmla="*/ 1468091 w 8118814"/>
              <a:gd name="connsiteY52" fmla="*/ 2216149 h 5989319"/>
              <a:gd name="connsiteX53" fmla="*/ 1467916 w 8118814"/>
              <a:gd name="connsiteY53" fmla="*/ 2216263 h 5989319"/>
              <a:gd name="connsiteX54" fmla="*/ 3679797 w 8118814"/>
              <a:gd name="connsiteY54" fmla="*/ 3484879 h 5989319"/>
              <a:gd name="connsiteX55" fmla="*/ 3676809 w 8118814"/>
              <a:gd name="connsiteY55" fmla="*/ 3488863 h 5989319"/>
              <a:gd name="connsiteX56" fmla="*/ 3745005 w 8118814"/>
              <a:gd name="connsiteY56" fmla="*/ 3526785 h 5989319"/>
              <a:gd name="connsiteX57" fmla="*/ 4421540 w 8118814"/>
              <a:gd name="connsiteY57" fmla="*/ 3503258 h 5989319"/>
              <a:gd name="connsiteX58" fmla="*/ 4415056 w 8118814"/>
              <a:gd name="connsiteY58" fmla="*/ 3243913 h 5989319"/>
              <a:gd name="connsiteX59" fmla="*/ 4362099 w 8118814"/>
              <a:gd name="connsiteY59" fmla="*/ 3199851 h 5989319"/>
              <a:gd name="connsiteX60" fmla="*/ 3507077 w 8118814"/>
              <a:gd name="connsiteY60" fmla="*/ 2710180 h 5989319"/>
              <a:gd name="connsiteX61" fmla="*/ 3507898 w 8118814"/>
              <a:gd name="connsiteY61" fmla="*/ 2709220 h 5989319"/>
              <a:gd name="connsiteX62" fmla="*/ 3452318 w 8118814"/>
              <a:gd name="connsiteY62" fmla="*/ 2673429 h 5989319"/>
              <a:gd name="connsiteX63" fmla="*/ 3327080 w 8118814"/>
              <a:gd name="connsiteY63" fmla="*/ 2056517 h 5989319"/>
              <a:gd name="connsiteX64" fmla="*/ 4001907 w 8118814"/>
              <a:gd name="connsiteY64" fmla="*/ 1787519 h 5989319"/>
              <a:gd name="connsiteX65" fmla="*/ 4651347 w 8118814"/>
              <a:gd name="connsiteY65" fmla="*/ 1930702 h 5989319"/>
              <a:gd name="connsiteX66" fmla="*/ 6781137 w 8118814"/>
              <a:gd name="connsiteY66" fmla="*/ 3159759 h 5989319"/>
              <a:gd name="connsiteX67" fmla="*/ 6781137 w 8118814"/>
              <a:gd name="connsiteY67" fmla="*/ 3159760 h 5989319"/>
              <a:gd name="connsiteX68" fmla="*/ 6871569 w 8118814"/>
              <a:gd name="connsiteY68" fmla="*/ 3219580 h 5989319"/>
              <a:gd name="connsiteX69" fmla="*/ 7634576 w 8118814"/>
              <a:gd name="connsiteY69" fmla="*/ 3233419 h 5989319"/>
              <a:gd name="connsiteX70" fmla="*/ 7642042 w 8118814"/>
              <a:gd name="connsiteY70" fmla="*/ 2978153 h 5989319"/>
              <a:gd name="connsiteX71" fmla="*/ 7592542 w 8118814"/>
              <a:gd name="connsiteY71" fmla="*/ 2933972 h 5989319"/>
              <a:gd name="connsiteX72" fmla="*/ 5006301 w 8118814"/>
              <a:gd name="connsiteY72" fmla="*/ 1443552 h 5989319"/>
              <a:gd name="connsiteX73" fmla="*/ 5005041 w 8118814"/>
              <a:gd name="connsiteY73" fmla="*/ 1443990 h 5989319"/>
              <a:gd name="connsiteX74" fmla="*/ 4766916 w 8118814"/>
              <a:gd name="connsiteY74" fmla="*/ 670560 h 5989319"/>
              <a:gd name="connsiteX75" fmla="*/ 5592416 w 8118814"/>
              <a:gd name="connsiteY75" fmla="*/ 193040 h 5989319"/>
              <a:gd name="connsiteX76" fmla="*/ 5460336 w 8118814"/>
              <a:gd name="connsiteY76" fmla="*/ 129540 h 5989319"/>
              <a:gd name="connsiteX77" fmla="*/ 6235036 w 8118814"/>
              <a:gd name="connsiteY77" fmla="*/ 0 h 5989319"/>
              <a:gd name="connsiteX0" fmla="*/ 6235036 w 8118814"/>
              <a:gd name="connsiteY0" fmla="*/ 0 h 5989319"/>
              <a:gd name="connsiteX1" fmla="*/ 6041996 w 8118814"/>
              <a:gd name="connsiteY1" fmla="*/ 467360 h 5989319"/>
              <a:gd name="connsiteX2" fmla="*/ 5904836 w 8118814"/>
              <a:gd name="connsiteY2" fmla="*/ 375920 h 5989319"/>
              <a:gd name="connsiteX3" fmla="*/ 5206336 w 8118814"/>
              <a:gd name="connsiteY3" fmla="*/ 784860 h 5989319"/>
              <a:gd name="connsiteX4" fmla="*/ 5414616 w 8118814"/>
              <a:gd name="connsiteY4" fmla="*/ 1301749 h 5989319"/>
              <a:gd name="connsiteX5" fmla="*/ 5411101 w 8118814"/>
              <a:gd name="connsiteY5" fmla="*/ 1302970 h 5989319"/>
              <a:gd name="connsiteX6" fmla="*/ 7777804 w 8118814"/>
              <a:gd name="connsiteY6" fmla="*/ 2671182 h 5989319"/>
              <a:gd name="connsiteX7" fmla="*/ 7778086 w 8118814"/>
              <a:gd name="connsiteY7" fmla="*/ 2670809 h 5989319"/>
              <a:gd name="connsiteX8" fmla="*/ 7985096 w 8118814"/>
              <a:gd name="connsiteY8" fmla="*/ 3388359 h 5989319"/>
              <a:gd name="connsiteX9" fmla="*/ 6673529 w 8118814"/>
              <a:gd name="connsiteY9" fmla="*/ 3469164 h 5989319"/>
              <a:gd name="connsiteX10" fmla="*/ 6563107 w 8118814"/>
              <a:gd name="connsiteY10" fmla="*/ 3405677 h 5989319"/>
              <a:gd name="connsiteX11" fmla="*/ 6562697 w 8118814"/>
              <a:gd name="connsiteY11" fmla="*/ 3406139 h 5989319"/>
              <a:gd name="connsiteX12" fmla="*/ 4385729 w 8118814"/>
              <a:gd name="connsiteY12" fmla="*/ 2142338 h 5989319"/>
              <a:gd name="connsiteX13" fmla="*/ 4322167 w 8118814"/>
              <a:gd name="connsiteY13" fmla="*/ 2113658 h 5989319"/>
              <a:gd name="connsiteX14" fmla="*/ 3714543 w 8118814"/>
              <a:gd name="connsiteY14" fmla="*/ 2141251 h 5989319"/>
              <a:gd name="connsiteX15" fmla="*/ 3684793 w 8118814"/>
              <a:gd name="connsiteY15" fmla="*/ 2402523 h 5989319"/>
              <a:gd name="connsiteX16" fmla="*/ 3732401 w 8118814"/>
              <a:gd name="connsiteY16" fmla="*/ 2446879 h 5989319"/>
              <a:gd name="connsiteX17" fmla="*/ 3733137 w 8118814"/>
              <a:gd name="connsiteY17" fmla="*/ 2446019 h 5989319"/>
              <a:gd name="connsiteX18" fmla="*/ 4584037 w 8118814"/>
              <a:gd name="connsiteY18" fmla="*/ 2951479 h 5989319"/>
              <a:gd name="connsiteX19" fmla="*/ 4580187 w 8118814"/>
              <a:gd name="connsiteY19" fmla="*/ 2955816 h 5989319"/>
              <a:gd name="connsiteX20" fmla="*/ 4626818 w 8118814"/>
              <a:gd name="connsiteY20" fmla="*/ 2984152 h 5989319"/>
              <a:gd name="connsiteX21" fmla="*/ 4753566 w 8118814"/>
              <a:gd name="connsiteY21" fmla="*/ 3669421 h 5989319"/>
              <a:gd name="connsiteX22" fmla="*/ 3611476 w 8118814"/>
              <a:gd name="connsiteY22" fmla="*/ 3809973 h 5989319"/>
              <a:gd name="connsiteX23" fmla="*/ 3483423 w 8118814"/>
              <a:gd name="connsiteY23" fmla="*/ 3746711 h 5989319"/>
              <a:gd name="connsiteX24" fmla="*/ 3481677 w 8118814"/>
              <a:gd name="connsiteY24" fmla="*/ 3749039 h 5989319"/>
              <a:gd name="connsiteX25" fmla="*/ 1154808 w 8118814"/>
              <a:gd name="connsiteY25" fmla="*/ 2406712 h 5989319"/>
              <a:gd name="connsiteX26" fmla="*/ 1120477 w 8118814"/>
              <a:gd name="connsiteY26" fmla="*/ 2390929 h 5989319"/>
              <a:gd name="connsiteX27" fmla="*/ 538452 w 8118814"/>
              <a:gd name="connsiteY27" fmla="*/ 2439034 h 5989319"/>
              <a:gd name="connsiteX28" fmla="*/ 495972 w 8118814"/>
              <a:gd name="connsiteY28" fmla="*/ 2699822 h 5989319"/>
              <a:gd name="connsiteX29" fmla="*/ 548994 w 8118814"/>
              <a:gd name="connsiteY29" fmla="*/ 2748871 h 5989319"/>
              <a:gd name="connsiteX30" fmla="*/ 551788 w 8118814"/>
              <a:gd name="connsiteY30" fmla="*/ 2745740 h 5989319"/>
              <a:gd name="connsiteX31" fmla="*/ 3145092 w 8118814"/>
              <a:gd name="connsiteY31" fmla="*/ 4256919 h 5989319"/>
              <a:gd name="connsiteX32" fmla="*/ 3147845 w 8118814"/>
              <a:gd name="connsiteY32" fmla="*/ 4254182 h 5989319"/>
              <a:gd name="connsiteX33" fmla="*/ 3343538 w 8118814"/>
              <a:gd name="connsiteY33" fmla="*/ 4984482 h 5989319"/>
              <a:gd name="connsiteX34" fmla="*/ 3258587 w 8118814"/>
              <a:gd name="connsiteY34" fmla="*/ 5040342 h 5989319"/>
              <a:gd name="connsiteX35" fmla="*/ 3260697 w 8118814"/>
              <a:gd name="connsiteY35" fmla="*/ 5041899 h 5989319"/>
              <a:gd name="connsiteX36" fmla="*/ 1680818 w 8118814"/>
              <a:gd name="connsiteY36" fmla="*/ 5976619 h 5989319"/>
              <a:gd name="connsiteX37" fmla="*/ 1045817 w 8118814"/>
              <a:gd name="connsiteY37" fmla="*/ 5989319 h 5989319"/>
              <a:gd name="connsiteX38" fmla="*/ 2999077 w 8118814"/>
              <a:gd name="connsiteY38" fmla="*/ 4848859 h 5989319"/>
              <a:gd name="connsiteX39" fmla="*/ 3000439 w 8118814"/>
              <a:gd name="connsiteY39" fmla="*/ 4849864 h 5989319"/>
              <a:gd name="connsiteX40" fmla="*/ 3037581 w 8118814"/>
              <a:gd name="connsiteY40" fmla="*/ 4818840 h 5989319"/>
              <a:gd name="connsiteX41" fmla="*/ 2912082 w 8118814"/>
              <a:gd name="connsiteY41" fmla="*/ 4488497 h 5989319"/>
              <a:gd name="connsiteX42" fmla="*/ 2913906 w 8118814"/>
              <a:gd name="connsiteY42" fmla="*/ 4486684 h 5989319"/>
              <a:gd name="connsiteX43" fmla="*/ 330808 w 8118814"/>
              <a:gd name="connsiteY43" fmla="*/ 2993389 h 5989319"/>
              <a:gd name="connsiteX44" fmla="*/ 332639 w 8118814"/>
              <a:gd name="connsiteY44" fmla="*/ 2991337 h 5989319"/>
              <a:gd name="connsiteX45" fmla="*/ 273973 w 8118814"/>
              <a:gd name="connsiteY45" fmla="*/ 2961157 h 5989319"/>
              <a:gd name="connsiteX46" fmla="*/ 128876 w 8118814"/>
              <a:gd name="connsiteY46" fmla="*/ 2319019 h 5989319"/>
              <a:gd name="connsiteX47" fmla="*/ 777105 w 8118814"/>
              <a:gd name="connsiteY47" fmla="*/ 2067679 h 5989319"/>
              <a:gd name="connsiteX48" fmla="*/ 1426520 w 8118814"/>
              <a:gd name="connsiteY48" fmla="*/ 2194101 h 5989319"/>
              <a:gd name="connsiteX49" fmla="*/ 1451822 w 8118814"/>
              <a:gd name="connsiteY49" fmla="*/ 2207521 h 5989319"/>
              <a:gd name="connsiteX50" fmla="*/ 1452217 w 8118814"/>
              <a:gd name="connsiteY50" fmla="*/ 2207259 h 5989319"/>
              <a:gd name="connsiteX51" fmla="*/ 1463126 w 8118814"/>
              <a:gd name="connsiteY51" fmla="*/ 2213516 h 5989319"/>
              <a:gd name="connsiteX52" fmla="*/ 1468091 w 8118814"/>
              <a:gd name="connsiteY52" fmla="*/ 2216149 h 5989319"/>
              <a:gd name="connsiteX53" fmla="*/ 1467916 w 8118814"/>
              <a:gd name="connsiteY53" fmla="*/ 2216263 h 5989319"/>
              <a:gd name="connsiteX54" fmla="*/ 3679797 w 8118814"/>
              <a:gd name="connsiteY54" fmla="*/ 3484879 h 5989319"/>
              <a:gd name="connsiteX55" fmla="*/ 3676809 w 8118814"/>
              <a:gd name="connsiteY55" fmla="*/ 3488863 h 5989319"/>
              <a:gd name="connsiteX56" fmla="*/ 3745005 w 8118814"/>
              <a:gd name="connsiteY56" fmla="*/ 3526785 h 5989319"/>
              <a:gd name="connsiteX57" fmla="*/ 4421540 w 8118814"/>
              <a:gd name="connsiteY57" fmla="*/ 3503258 h 5989319"/>
              <a:gd name="connsiteX58" fmla="*/ 4415056 w 8118814"/>
              <a:gd name="connsiteY58" fmla="*/ 3243913 h 5989319"/>
              <a:gd name="connsiteX59" fmla="*/ 4362099 w 8118814"/>
              <a:gd name="connsiteY59" fmla="*/ 3199851 h 5989319"/>
              <a:gd name="connsiteX60" fmla="*/ 3507077 w 8118814"/>
              <a:gd name="connsiteY60" fmla="*/ 2710180 h 5989319"/>
              <a:gd name="connsiteX61" fmla="*/ 3507898 w 8118814"/>
              <a:gd name="connsiteY61" fmla="*/ 2709220 h 5989319"/>
              <a:gd name="connsiteX62" fmla="*/ 3452318 w 8118814"/>
              <a:gd name="connsiteY62" fmla="*/ 2673429 h 5989319"/>
              <a:gd name="connsiteX63" fmla="*/ 3327080 w 8118814"/>
              <a:gd name="connsiteY63" fmla="*/ 2056517 h 5989319"/>
              <a:gd name="connsiteX64" fmla="*/ 4001907 w 8118814"/>
              <a:gd name="connsiteY64" fmla="*/ 1787519 h 5989319"/>
              <a:gd name="connsiteX65" fmla="*/ 4651347 w 8118814"/>
              <a:gd name="connsiteY65" fmla="*/ 1930702 h 5989319"/>
              <a:gd name="connsiteX66" fmla="*/ 6781137 w 8118814"/>
              <a:gd name="connsiteY66" fmla="*/ 3159759 h 5989319"/>
              <a:gd name="connsiteX67" fmla="*/ 6781137 w 8118814"/>
              <a:gd name="connsiteY67" fmla="*/ 3159760 h 5989319"/>
              <a:gd name="connsiteX68" fmla="*/ 6871569 w 8118814"/>
              <a:gd name="connsiteY68" fmla="*/ 3219580 h 5989319"/>
              <a:gd name="connsiteX69" fmla="*/ 7634576 w 8118814"/>
              <a:gd name="connsiteY69" fmla="*/ 3233419 h 5989319"/>
              <a:gd name="connsiteX70" fmla="*/ 7642042 w 8118814"/>
              <a:gd name="connsiteY70" fmla="*/ 2978153 h 5989319"/>
              <a:gd name="connsiteX71" fmla="*/ 7592542 w 8118814"/>
              <a:gd name="connsiteY71" fmla="*/ 2933972 h 5989319"/>
              <a:gd name="connsiteX72" fmla="*/ 5006301 w 8118814"/>
              <a:gd name="connsiteY72" fmla="*/ 1443552 h 5989319"/>
              <a:gd name="connsiteX73" fmla="*/ 5005041 w 8118814"/>
              <a:gd name="connsiteY73" fmla="*/ 1443990 h 5989319"/>
              <a:gd name="connsiteX74" fmla="*/ 4769456 w 8118814"/>
              <a:gd name="connsiteY74" fmla="*/ 673100 h 5989319"/>
              <a:gd name="connsiteX75" fmla="*/ 5592416 w 8118814"/>
              <a:gd name="connsiteY75" fmla="*/ 193040 h 5989319"/>
              <a:gd name="connsiteX76" fmla="*/ 5460336 w 8118814"/>
              <a:gd name="connsiteY76" fmla="*/ 129540 h 5989319"/>
              <a:gd name="connsiteX77" fmla="*/ 6235036 w 8118814"/>
              <a:gd name="connsiteY77" fmla="*/ 0 h 5989319"/>
              <a:gd name="connsiteX0" fmla="*/ 6235036 w 8118814"/>
              <a:gd name="connsiteY0" fmla="*/ 0 h 5989319"/>
              <a:gd name="connsiteX1" fmla="*/ 6041996 w 8118814"/>
              <a:gd name="connsiteY1" fmla="*/ 467360 h 5989319"/>
              <a:gd name="connsiteX2" fmla="*/ 5904836 w 8118814"/>
              <a:gd name="connsiteY2" fmla="*/ 375920 h 5989319"/>
              <a:gd name="connsiteX3" fmla="*/ 5206336 w 8118814"/>
              <a:gd name="connsiteY3" fmla="*/ 784860 h 5989319"/>
              <a:gd name="connsiteX4" fmla="*/ 5414616 w 8118814"/>
              <a:gd name="connsiteY4" fmla="*/ 1301749 h 5989319"/>
              <a:gd name="connsiteX5" fmla="*/ 5411101 w 8118814"/>
              <a:gd name="connsiteY5" fmla="*/ 1302970 h 5989319"/>
              <a:gd name="connsiteX6" fmla="*/ 7777804 w 8118814"/>
              <a:gd name="connsiteY6" fmla="*/ 2671182 h 5989319"/>
              <a:gd name="connsiteX7" fmla="*/ 7778086 w 8118814"/>
              <a:gd name="connsiteY7" fmla="*/ 2670809 h 5989319"/>
              <a:gd name="connsiteX8" fmla="*/ 7985096 w 8118814"/>
              <a:gd name="connsiteY8" fmla="*/ 3388359 h 5989319"/>
              <a:gd name="connsiteX9" fmla="*/ 6673529 w 8118814"/>
              <a:gd name="connsiteY9" fmla="*/ 3469164 h 5989319"/>
              <a:gd name="connsiteX10" fmla="*/ 6563107 w 8118814"/>
              <a:gd name="connsiteY10" fmla="*/ 3405677 h 5989319"/>
              <a:gd name="connsiteX11" fmla="*/ 6562697 w 8118814"/>
              <a:gd name="connsiteY11" fmla="*/ 3406139 h 5989319"/>
              <a:gd name="connsiteX12" fmla="*/ 4385729 w 8118814"/>
              <a:gd name="connsiteY12" fmla="*/ 2142338 h 5989319"/>
              <a:gd name="connsiteX13" fmla="*/ 4322167 w 8118814"/>
              <a:gd name="connsiteY13" fmla="*/ 2113658 h 5989319"/>
              <a:gd name="connsiteX14" fmla="*/ 3714543 w 8118814"/>
              <a:gd name="connsiteY14" fmla="*/ 2141251 h 5989319"/>
              <a:gd name="connsiteX15" fmla="*/ 3684793 w 8118814"/>
              <a:gd name="connsiteY15" fmla="*/ 2402523 h 5989319"/>
              <a:gd name="connsiteX16" fmla="*/ 3732401 w 8118814"/>
              <a:gd name="connsiteY16" fmla="*/ 2446879 h 5989319"/>
              <a:gd name="connsiteX17" fmla="*/ 3733137 w 8118814"/>
              <a:gd name="connsiteY17" fmla="*/ 2446019 h 5989319"/>
              <a:gd name="connsiteX18" fmla="*/ 4584037 w 8118814"/>
              <a:gd name="connsiteY18" fmla="*/ 2951479 h 5989319"/>
              <a:gd name="connsiteX19" fmla="*/ 4580187 w 8118814"/>
              <a:gd name="connsiteY19" fmla="*/ 2955816 h 5989319"/>
              <a:gd name="connsiteX20" fmla="*/ 4626818 w 8118814"/>
              <a:gd name="connsiteY20" fmla="*/ 2984152 h 5989319"/>
              <a:gd name="connsiteX21" fmla="*/ 4753566 w 8118814"/>
              <a:gd name="connsiteY21" fmla="*/ 3669421 h 5989319"/>
              <a:gd name="connsiteX22" fmla="*/ 3611476 w 8118814"/>
              <a:gd name="connsiteY22" fmla="*/ 3809973 h 5989319"/>
              <a:gd name="connsiteX23" fmla="*/ 3483423 w 8118814"/>
              <a:gd name="connsiteY23" fmla="*/ 3746711 h 5989319"/>
              <a:gd name="connsiteX24" fmla="*/ 3481677 w 8118814"/>
              <a:gd name="connsiteY24" fmla="*/ 3749039 h 5989319"/>
              <a:gd name="connsiteX25" fmla="*/ 1154808 w 8118814"/>
              <a:gd name="connsiteY25" fmla="*/ 2406712 h 5989319"/>
              <a:gd name="connsiteX26" fmla="*/ 1120477 w 8118814"/>
              <a:gd name="connsiteY26" fmla="*/ 2390929 h 5989319"/>
              <a:gd name="connsiteX27" fmla="*/ 538452 w 8118814"/>
              <a:gd name="connsiteY27" fmla="*/ 2439034 h 5989319"/>
              <a:gd name="connsiteX28" fmla="*/ 495972 w 8118814"/>
              <a:gd name="connsiteY28" fmla="*/ 2699822 h 5989319"/>
              <a:gd name="connsiteX29" fmla="*/ 548994 w 8118814"/>
              <a:gd name="connsiteY29" fmla="*/ 2748871 h 5989319"/>
              <a:gd name="connsiteX30" fmla="*/ 551788 w 8118814"/>
              <a:gd name="connsiteY30" fmla="*/ 2745740 h 5989319"/>
              <a:gd name="connsiteX31" fmla="*/ 3145092 w 8118814"/>
              <a:gd name="connsiteY31" fmla="*/ 4256919 h 5989319"/>
              <a:gd name="connsiteX32" fmla="*/ 3147845 w 8118814"/>
              <a:gd name="connsiteY32" fmla="*/ 4254182 h 5989319"/>
              <a:gd name="connsiteX33" fmla="*/ 3343538 w 8118814"/>
              <a:gd name="connsiteY33" fmla="*/ 4984482 h 5989319"/>
              <a:gd name="connsiteX34" fmla="*/ 3258587 w 8118814"/>
              <a:gd name="connsiteY34" fmla="*/ 5040342 h 5989319"/>
              <a:gd name="connsiteX35" fmla="*/ 3260697 w 8118814"/>
              <a:gd name="connsiteY35" fmla="*/ 5041899 h 5989319"/>
              <a:gd name="connsiteX36" fmla="*/ 1680818 w 8118814"/>
              <a:gd name="connsiteY36" fmla="*/ 5976619 h 5989319"/>
              <a:gd name="connsiteX37" fmla="*/ 1045817 w 8118814"/>
              <a:gd name="connsiteY37" fmla="*/ 5989319 h 5989319"/>
              <a:gd name="connsiteX38" fmla="*/ 2999077 w 8118814"/>
              <a:gd name="connsiteY38" fmla="*/ 4848859 h 5989319"/>
              <a:gd name="connsiteX39" fmla="*/ 3000439 w 8118814"/>
              <a:gd name="connsiteY39" fmla="*/ 4849864 h 5989319"/>
              <a:gd name="connsiteX40" fmla="*/ 3037581 w 8118814"/>
              <a:gd name="connsiteY40" fmla="*/ 4818840 h 5989319"/>
              <a:gd name="connsiteX41" fmla="*/ 2912082 w 8118814"/>
              <a:gd name="connsiteY41" fmla="*/ 4488497 h 5989319"/>
              <a:gd name="connsiteX42" fmla="*/ 2913906 w 8118814"/>
              <a:gd name="connsiteY42" fmla="*/ 4486684 h 5989319"/>
              <a:gd name="connsiteX43" fmla="*/ 330808 w 8118814"/>
              <a:gd name="connsiteY43" fmla="*/ 2993389 h 5989319"/>
              <a:gd name="connsiteX44" fmla="*/ 332639 w 8118814"/>
              <a:gd name="connsiteY44" fmla="*/ 2991337 h 5989319"/>
              <a:gd name="connsiteX45" fmla="*/ 273973 w 8118814"/>
              <a:gd name="connsiteY45" fmla="*/ 2961157 h 5989319"/>
              <a:gd name="connsiteX46" fmla="*/ 128876 w 8118814"/>
              <a:gd name="connsiteY46" fmla="*/ 2319019 h 5989319"/>
              <a:gd name="connsiteX47" fmla="*/ 777105 w 8118814"/>
              <a:gd name="connsiteY47" fmla="*/ 2067679 h 5989319"/>
              <a:gd name="connsiteX48" fmla="*/ 1426520 w 8118814"/>
              <a:gd name="connsiteY48" fmla="*/ 2194101 h 5989319"/>
              <a:gd name="connsiteX49" fmla="*/ 1451822 w 8118814"/>
              <a:gd name="connsiteY49" fmla="*/ 2207521 h 5989319"/>
              <a:gd name="connsiteX50" fmla="*/ 1452217 w 8118814"/>
              <a:gd name="connsiteY50" fmla="*/ 2207259 h 5989319"/>
              <a:gd name="connsiteX51" fmla="*/ 1463126 w 8118814"/>
              <a:gd name="connsiteY51" fmla="*/ 2213516 h 5989319"/>
              <a:gd name="connsiteX52" fmla="*/ 1468091 w 8118814"/>
              <a:gd name="connsiteY52" fmla="*/ 2216149 h 5989319"/>
              <a:gd name="connsiteX53" fmla="*/ 1467916 w 8118814"/>
              <a:gd name="connsiteY53" fmla="*/ 2216263 h 5989319"/>
              <a:gd name="connsiteX54" fmla="*/ 3679797 w 8118814"/>
              <a:gd name="connsiteY54" fmla="*/ 3484879 h 5989319"/>
              <a:gd name="connsiteX55" fmla="*/ 3676809 w 8118814"/>
              <a:gd name="connsiteY55" fmla="*/ 3488863 h 5989319"/>
              <a:gd name="connsiteX56" fmla="*/ 3745005 w 8118814"/>
              <a:gd name="connsiteY56" fmla="*/ 3526785 h 5989319"/>
              <a:gd name="connsiteX57" fmla="*/ 4421540 w 8118814"/>
              <a:gd name="connsiteY57" fmla="*/ 3503258 h 5989319"/>
              <a:gd name="connsiteX58" fmla="*/ 4415056 w 8118814"/>
              <a:gd name="connsiteY58" fmla="*/ 3243913 h 5989319"/>
              <a:gd name="connsiteX59" fmla="*/ 4362099 w 8118814"/>
              <a:gd name="connsiteY59" fmla="*/ 3199851 h 5989319"/>
              <a:gd name="connsiteX60" fmla="*/ 3507077 w 8118814"/>
              <a:gd name="connsiteY60" fmla="*/ 2710180 h 5989319"/>
              <a:gd name="connsiteX61" fmla="*/ 3507898 w 8118814"/>
              <a:gd name="connsiteY61" fmla="*/ 2709220 h 5989319"/>
              <a:gd name="connsiteX62" fmla="*/ 3452318 w 8118814"/>
              <a:gd name="connsiteY62" fmla="*/ 2673429 h 5989319"/>
              <a:gd name="connsiteX63" fmla="*/ 3327080 w 8118814"/>
              <a:gd name="connsiteY63" fmla="*/ 2056517 h 5989319"/>
              <a:gd name="connsiteX64" fmla="*/ 4001907 w 8118814"/>
              <a:gd name="connsiteY64" fmla="*/ 1787519 h 5989319"/>
              <a:gd name="connsiteX65" fmla="*/ 4651347 w 8118814"/>
              <a:gd name="connsiteY65" fmla="*/ 1930702 h 5989319"/>
              <a:gd name="connsiteX66" fmla="*/ 6781137 w 8118814"/>
              <a:gd name="connsiteY66" fmla="*/ 3159759 h 5989319"/>
              <a:gd name="connsiteX67" fmla="*/ 6781137 w 8118814"/>
              <a:gd name="connsiteY67" fmla="*/ 3159760 h 5989319"/>
              <a:gd name="connsiteX68" fmla="*/ 6871569 w 8118814"/>
              <a:gd name="connsiteY68" fmla="*/ 3219580 h 5989319"/>
              <a:gd name="connsiteX69" fmla="*/ 7634576 w 8118814"/>
              <a:gd name="connsiteY69" fmla="*/ 3233419 h 5989319"/>
              <a:gd name="connsiteX70" fmla="*/ 7642042 w 8118814"/>
              <a:gd name="connsiteY70" fmla="*/ 2978153 h 5989319"/>
              <a:gd name="connsiteX71" fmla="*/ 7592542 w 8118814"/>
              <a:gd name="connsiteY71" fmla="*/ 2933972 h 5989319"/>
              <a:gd name="connsiteX72" fmla="*/ 5006301 w 8118814"/>
              <a:gd name="connsiteY72" fmla="*/ 1443552 h 5989319"/>
              <a:gd name="connsiteX73" fmla="*/ 5005041 w 8118814"/>
              <a:gd name="connsiteY73" fmla="*/ 1443990 h 5989319"/>
              <a:gd name="connsiteX74" fmla="*/ 4769456 w 8118814"/>
              <a:gd name="connsiteY74" fmla="*/ 673100 h 5989319"/>
              <a:gd name="connsiteX75" fmla="*/ 5592416 w 8118814"/>
              <a:gd name="connsiteY75" fmla="*/ 193040 h 5989319"/>
              <a:gd name="connsiteX76" fmla="*/ 5460336 w 8118814"/>
              <a:gd name="connsiteY76" fmla="*/ 129540 h 5989319"/>
              <a:gd name="connsiteX77" fmla="*/ 6235036 w 8118814"/>
              <a:gd name="connsiteY77" fmla="*/ 0 h 5989319"/>
              <a:gd name="connsiteX0" fmla="*/ 6235036 w 8118814"/>
              <a:gd name="connsiteY0" fmla="*/ 0 h 5989319"/>
              <a:gd name="connsiteX1" fmla="*/ 6041996 w 8118814"/>
              <a:gd name="connsiteY1" fmla="*/ 467360 h 5989319"/>
              <a:gd name="connsiteX2" fmla="*/ 5904836 w 8118814"/>
              <a:gd name="connsiteY2" fmla="*/ 375920 h 5989319"/>
              <a:gd name="connsiteX3" fmla="*/ 5206336 w 8118814"/>
              <a:gd name="connsiteY3" fmla="*/ 784860 h 5989319"/>
              <a:gd name="connsiteX4" fmla="*/ 5414616 w 8118814"/>
              <a:gd name="connsiteY4" fmla="*/ 1301749 h 5989319"/>
              <a:gd name="connsiteX5" fmla="*/ 5411101 w 8118814"/>
              <a:gd name="connsiteY5" fmla="*/ 1302970 h 5989319"/>
              <a:gd name="connsiteX6" fmla="*/ 7777804 w 8118814"/>
              <a:gd name="connsiteY6" fmla="*/ 2671182 h 5989319"/>
              <a:gd name="connsiteX7" fmla="*/ 7778086 w 8118814"/>
              <a:gd name="connsiteY7" fmla="*/ 2670809 h 5989319"/>
              <a:gd name="connsiteX8" fmla="*/ 7985096 w 8118814"/>
              <a:gd name="connsiteY8" fmla="*/ 3388359 h 5989319"/>
              <a:gd name="connsiteX9" fmla="*/ 6673529 w 8118814"/>
              <a:gd name="connsiteY9" fmla="*/ 3469164 h 5989319"/>
              <a:gd name="connsiteX10" fmla="*/ 6563107 w 8118814"/>
              <a:gd name="connsiteY10" fmla="*/ 3405677 h 5989319"/>
              <a:gd name="connsiteX11" fmla="*/ 6562697 w 8118814"/>
              <a:gd name="connsiteY11" fmla="*/ 3406139 h 5989319"/>
              <a:gd name="connsiteX12" fmla="*/ 4385729 w 8118814"/>
              <a:gd name="connsiteY12" fmla="*/ 2142338 h 5989319"/>
              <a:gd name="connsiteX13" fmla="*/ 4322167 w 8118814"/>
              <a:gd name="connsiteY13" fmla="*/ 2113658 h 5989319"/>
              <a:gd name="connsiteX14" fmla="*/ 3714543 w 8118814"/>
              <a:gd name="connsiteY14" fmla="*/ 2141251 h 5989319"/>
              <a:gd name="connsiteX15" fmla="*/ 3684793 w 8118814"/>
              <a:gd name="connsiteY15" fmla="*/ 2402523 h 5989319"/>
              <a:gd name="connsiteX16" fmla="*/ 3732401 w 8118814"/>
              <a:gd name="connsiteY16" fmla="*/ 2446879 h 5989319"/>
              <a:gd name="connsiteX17" fmla="*/ 3733137 w 8118814"/>
              <a:gd name="connsiteY17" fmla="*/ 2446019 h 5989319"/>
              <a:gd name="connsiteX18" fmla="*/ 4584037 w 8118814"/>
              <a:gd name="connsiteY18" fmla="*/ 2951479 h 5989319"/>
              <a:gd name="connsiteX19" fmla="*/ 4580187 w 8118814"/>
              <a:gd name="connsiteY19" fmla="*/ 2955816 h 5989319"/>
              <a:gd name="connsiteX20" fmla="*/ 4626818 w 8118814"/>
              <a:gd name="connsiteY20" fmla="*/ 2984152 h 5989319"/>
              <a:gd name="connsiteX21" fmla="*/ 4753566 w 8118814"/>
              <a:gd name="connsiteY21" fmla="*/ 3669421 h 5989319"/>
              <a:gd name="connsiteX22" fmla="*/ 3611476 w 8118814"/>
              <a:gd name="connsiteY22" fmla="*/ 3809973 h 5989319"/>
              <a:gd name="connsiteX23" fmla="*/ 3483423 w 8118814"/>
              <a:gd name="connsiteY23" fmla="*/ 3746711 h 5989319"/>
              <a:gd name="connsiteX24" fmla="*/ 3481677 w 8118814"/>
              <a:gd name="connsiteY24" fmla="*/ 3749039 h 5989319"/>
              <a:gd name="connsiteX25" fmla="*/ 1154808 w 8118814"/>
              <a:gd name="connsiteY25" fmla="*/ 2406712 h 5989319"/>
              <a:gd name="connsiteX26" fmla="*/ 1120477 w 8118814"/>
              <a:gd name="connsiteY26" fmla="*/ 2390929 h 5989319"/>
              <a:gd name="connsiteX27" fmla="*/ 538452 w 8118814"/>
              <a:gd name="connsiteY27" fmla="*/ 2439034 h 5989319"/>
              <a:gd name="connsiteX28" fmla="*/ 495972 w 8118814"/>
              <a:gd name="connsiteY28" fmla="*/ 2699822 h 5989319"/>
              <a:gd name="connsiteX29" fmla="*/ 548994 w 8118814"/>
              <a:gd name="connsiteY29" fmla="*/ 2748871 h 5989319"/>
              <a:gd name="connsiteX30" fmla="*/ 551788 w 8118814"/>
              <a:gd name="connsiteY30" fmla="*/ 2745740 h 5989319"/>
              <a:gd name="connsiteX31" fmla="*/ 3145092 w 8118814"/>
              <a:gd name="connsiteY31" fmla="*/ 4256919 h 5989319"/>
              <a:gd name="connsiteX32" fmla="*/ 3147845 w 8118814"/>
              <a:gd name="connsiteY32" fmla="*/ 4254182 h 5989319"/>
              <a:gd name="connsiteX33" fmla="*/ 3343538 w 8118814"/>
              <a:gd name="connsiteY33" fmla="*/ 4984482 h 5989319"/>
              <a:gd name="connsiteX34" fmla="*/ 3258587 w 8118814"/>
              <a:gd name="connsiteY34" fmla="*/ 5040342 h 5989319"/>
              <a:gd name="connsiteX35" fmla="*/ 3260697 w 8118814"/>
              <a:gd name="connsiteY35" fmla="*/ 5041899 h 5989319"/>
              <a:gd name="connsiteX36" fmla="*/ 1680818 w 8118814"/>
              <a:gd name="connsiteY36" fmla="*/ 5976619 h 5989319"/>
              <a:gd name="connsiteX37" fmla="*/ 1045817 w 8118814"/>
              <a:gd name="connsiteY37" fmla="*/ 5989319 h 5989319"/>
              <a:gd name="connsiteX38" fmla="*/ 2999077 w 8118814"/>
              <a:gd name="connsiteY38" fmla="*/ 4848859 h 5989319"/>
              <a:gd name="connsiteX39" fmla="*/ 3000439 w 8118814"/>
              <a:gd name="connsiteY39" fmla="*/ 4849864 h 5989319"/>
              <a:gd name="connsiteX40" fmla="*/ 3037581 w 8118814"/>
              <a:gd name="connsiteY40" fmla="*/ 4818840 h 5989319"/>
              <a:gd name="connsiteX41" fmla="*/ 2912082 w 8118814"/>
              <a:gd name="connsiteY41" fmla="*/ 4488497 h 5989319"/>
              <a:gd name="connsiteX42" fmla="*/ 2913906 w 8118814"/>
              <a:gd name="connsiteY42" fmla="*/ 4486684 h 5989319"/>
              <a:gd name="connsiteX43" fmla="*/ 330808 w 8118814"/>
              <a:gd name="connsiteY43" fmla="*/ 2993389 h 5989319"/>
              <a:gd name="connsiteX44" fmla="*/ 332639 w 8118814"/>
              <a:gd name="connsiteY44" fmla="*/ 2991337 h 5989319"/>
              <a:gd name="connsiteX45" fmla="*/ 273973 w 8118814"/>
              <a:gd name="connsiteY45" fmla="*/ 2961157 h 5989319"/>
              <a:gd name="connsiteX46" fmla="*/ 128876 w 8118814"/>
              <a:gd name="connsiteY46" fmla="*/ 2319019 h 5989319"/>
              <a:gd name="connsiteX47" fmla="*/ 777105 w 8118814"/>
              <a:gd name="connsiteY47" fmla="*/ 2067679 h 5989319"/>
              <a:gd name="connsiteX48" fmla="*/ 1426520 w 8118814"/>
              <a:gd name="connsiteY48" fmla="*/ 2194101 h 5989319"/>
              <a:gd name="connsiteX49" fmla="*/ 1451822 w 8118814"/>
              <a:gd name="connsiteY49" fmla="*/ 2207521 h 5989319"/>
              <a:gd name="connsiteX50" fmla="*/ 1452217 w 8118814"/>
              <a:gd name="connsiteY50" fmla="*/ 2207259 h 5989319"/>
              <a:gd name="connsiteX51" fmla="*/ 1463126 w 8118814"/>
              <a:gd name="connsiteY51" fmla="*/ 2213516 h 5989319"/>
              <a:gd name="connsiteX52" fmla="*/ 1468091 w 8118814"/>
              <a:gd name="connsiteY52" fmla="*/ 2216149 h 5989319"/>
              <a:gd name="connsiteX53" fmla="*/ 1467916 w 8118814"/>
              <a:gd name="connsiteY53" fmla="*/ 2216263 h 5989319"/>
              <a:gd name="connsiteX54" fmla="*/ 3679797 w 8118814"/>
              <a:gd name="connsiteY54" fmla="*/ 3484879 h 5989319"/>
              <a:gd name="connsiteX55" fmla="*/ 3676809 w 8118814"/>
              <a:gd name="connsiteY55" fmla="*/ 3488863 h 5989319"/>
              <a:gd name="connsiteX56" fmla="*/ 3745005 w 8118814"/>
              <a:gd name="connsiteY56" fmla="*/ 3526785 h 5989319"/>
              <a:gd name="connsiteX57" fmla="*/ 4421540 w 8118814"/>
              <a:gd name="connsiteY57" fmla="*/ 3503258 h 5989319"/>
              <a:gd name="connsiteX58" fmla="*/ 4415056 w 8118814"/>
              <a:gd name="connsiteY58" fmla="*/ 3243913 h 5989319"/>
              <a:gd name="connsiteX59" fmla="*/ 4362099 w 8118814"/>
              <a:gd name="connsiteY59" fmla="*/ 3199851 h 5989319"/>
              <a:gd name="connsiteX60" fmla="*/ 3507077 w 8118814"/>
              <a:gd name="connsiteY60" fmla="*/ 2710180 h 5989319"/>
              <a:gd name="connsiteX61" fmla="*/ 3507898 w 8118814"/>
              <a:gd name="connsiteY61" fmla="*/ 2709220 h 5989319"/>
              <a:gd name="connsiteX62" fmla="*/ 3452318 w 8118814"/>
              <a:gd name="connsiteY62" fmla="*/ 2673429 h 5989319"/>
              <a:gd name="connsiteX63" fmla="*/ 3327080 w 8118814"/>
              <a:gd name="connsiteY63" fmla="*/ 2056517 h 5989319"/>
              <a:gd name="connsiteX64" fmla="*/ 4001907 w 8118814"/>
              <a:gd name="connsiteY64" fmla="*/ 1787519 h 5989319"/>
              <a:gd name="connsiteX65" fmla="*/ 4651347 w 8118814"/>
              <a:gd name="connsiteY65" fmla="*/ 1930702 h 5989319"/>
              <a:gd name="connsiteX66" fmla="*/ 6781137 w 8118814"/>
              <a:gd name="connsiteY66" fmla="*/ 3159759 h 5989319"/>
              <a:gd name="connsiteX67" fmla="*/ 6781137 w 8118814"/>
              <a:gd name="connsiteY67" fmla="*/ 3159760 h 5989319"/>
              <a:gd name="connsiteX68" fmla="*/ 6871569 w 8118814"/>
              <a:gd name="connsiteY68" fmla="*/ 3219580 h 5989319"/>
              <a:gd name="connsiteX69" fmla="*/ 7634576 w 8118814"/>
              <a:gd name="connsiteY69" fmla="*/ 3233419 h 5989319"/>
              <a:gd name="connsiteX70" fmla="*/ 7642042 w 8118814"/>
              <a:gd name="connsiteY70" fmla="*/ 2978153 h 5989319"/>
              <a:gd name="connsiteX71" fmla="*/ 7592542 w 8118814"/>
              <a:gd name="connsiteY71" fmla="*/ 2933972 h 5989319"/>
              <a:gd name="connsiteX72" fmla="*/ 5006301 w 8118814"/>
              <a:gd name="connsiteY72" fmla="*/ 1443552 h 5989319"/>
              <a:gd name="connsiteX73" fmla="*/ 5005041 w 8118814"/>
              <a:gd name="connsiteY73" fmla="*/ 1443990 h 5989319"/>
              <a:gd name="connsiteX74" fmla="*/ 4769456 w 8118814"/>
              <a:gd name="connsiteY74" fmla="*/ 673100 h 5989319"/>
              <a:gd name="connsiteX75" fmla="*/ 5592416 w 8118814"/>
              <a:gd name="connsiteY75" fmla="*/ 193040 h 5989319"/>
              <a:gd name="connsiteX76" fmla="*/ 5460336 w 8118814"/>
              <a:gd name="connsiteY76" fmla="*/ 129540 h 5989319"/>
              <a:gd name="connsiteX77" fmla="*/ 6235036 w 8118814"/>
              <a:gd name="connsiteY77" fmla="*/ 0 h 5989319"/>
              <a:gd name="connsiteX0" fmla="*/ 6235036 w 8118814"/>
              <a:gd name="connsiteY0" fmla="*/ 0 h 5989319"/>
              <a:gd name="connsiteX1" fmla="*/ 6041996 w 8118814"/>
              <a:gd name="connsiteY1" fmla="*/ 467360 h 5989319"/>
              <a:gd name="connsiteX2" fmla="*/ 5904836 w 8118814"/>
              <a:gd name="connsiteY2" fmla="*/ 375920 h 5989319"/>
              <a:gd name="connsiteX3" fmla="*/ 5206336 w 8118814"/>
              <a:gd name="connsiteY3" fmla="*/ 784860 h 5989319"/>
              <a:gd name="connsiteX4" fmla="*/ 5414616 w 8118814"/>
              <a:gd name="connsiteY4" fmla="*/ 1301749 h 5989319"/>
              <a:gd name="connsiteX5" fmla="*/ 5411101 w 8118814"/>
              <a:gd name="connsiteY5" fmla="*/ 1302970 h 5989319"/>
              <a:gd name="connsiteX6" fmla="*/ 7777804 w 8118814"/>
              <a:gd name="connsiteY6" fmla="*/ 2671182 h 5989319"/>
              <a:gd name="connsiteX7" fmla="*/ 7778086 w 8118814"/>
              <a:gd name="connsiteY7" fmla="*/ 2670809 h 5989319"/>
              <a:gd name="connsiteX8" fmla="*/ 7985096 w 8118814"/>
              <a:gd name="connsiteY8" fmla="*/ 3388359 h 5989319"/>
              <a:gd name="connsiteX9" fmla="*/ 6673529 w 8118814"/>
              <a:gd name="connsiteY9" fmla="*/ 3469164 h 5989319"/>
              <a:gd name="connsiteX10" fmla="*/ 6563107 w 8118814"/>
              <a:gd name="connsiteY10" fmla="*/ 3405677 h 5989319"/>
              <a:gd name="connsiteX11" fmla="*/ 6562697 w 8118814"/>
              <a:gd name="connsiteY11" fmla="*/ 3406139 h 5989319"/>
              <a:gd name="connsiteX12" fmla="*/ 4385729 w 8118814"/>
              <a:gd name="connsiteY12" fmla="*/ 2142338 h 5989319"/>
              <a:gd name="connsiteX13" fmla="*/ 4322167 w 8118814"/>
              <a:gd name="connsiteY13" fmla="*/ 2113658 h 5989319"/>
              <a:gd name="connsiteX14" fmla="*/ 3714543 w 8118814"/>
              <a:gd name="connsiteY14" fmla="*/ 2141251 h 5989319"/>
              <a:gd name="connsiteX15" fmla="*/ 3684793 w 8118814"/>
              <a:gd name="connsiteY15" fmla="*/ 2402523 h 5989319"/>
              <a:gd name="connsiteX16" fmla="*/ 3732401 w 8118814"/>
              <a:gd name="connsiteY16" fmla="*/ 2446879 h 5989319"/>
              <a:gd name="connsiteX17" fmla="*/ 3733137 w 8118814"/>
              <a:gd name="connsiteY17" fmla="*/ 2446019 h 5989319"/>
              <a:gd name="connsiteX18" fmla="*/ 4584037 w 8118814"/>
              <a:gd name="connsiteY18" fmla="*/ 2951479 h 5989319"/>
              <a:gd name="connsiteX19" fmla="*/ 4580187 w 8118814"/>
              <a:gd name="connsiteY19" fmla="*/ 2955816 h 5989319"/>
              <a:gd name="connsiteX20" fmla="*/ 4626818 w 8118814"/>
              <a:gd name="connsiteY20" fmla="*/ 2984152 h 5989319"/>
              <a:gd name="connsiteX21" fmla="*/ 4753566 w 8118814"/>
              <a:gd name="connsiteY21" fmla="*/ 3669421 h 5989319"/>
              <a:gd name="connsiteX22" fmla="*/ 3611476 w 8118814"/>
              <a:gd name="connsiteY22" fmla="*/ 3809973 h 5989319"/>
              <a:gd name="connsiteX23" fmla="*/ 3483423 w 8118814"/>
              <a:gd name="connsiteY23" fmla="*/ 3746711 h 5989319"/>
              <a:gd name="connsiteX24" fmla="*/ 3481677 w 8118814"/>
              <a:gd name="connsiteY24" fmla="*/ 3749039 h 5989319"/>
              <a:gd name="connsiteX25" fmla="*/ 1154808 w 8118814"/>
              <a:gd name="connsiteY25" fmla="*/ 2406712 h 5989319"/>
              <a:gd name="connsiteX26" fmla="*/ 1120477 w 8118814"/>
              <a:gd name="connsiteY26" fmla="*/ 2390929 h 5989319"/>
              <a:gd name="connsiteX27" fmla="*/ 538452 w 8118814"/>
              <a:gd name="connsiteY27" fmla="*/ 2439034 h 5989319"/>
              <a:gd name="connsiteX28" fmla="*/ 495972 w 8118814"/>
              <a:gd name="connsiteY28" fmla="*/ 2699822 h 5989319"/>
              <a:gd name="connsiteX29" fmla="*/ 548994 w 8118814"/>
              <a:gd name="connsiteY29" fmla="*/ 2748871 h 5989319"/>
              <a:gd name="connsiteX30" fmla="*/ 551788 w 8118814"/>
              <a:gd name="connsiteY30" fmla="*/ 2745740 h 5989319"/>
              <a:gd name="connsiteX31" fmla="*/ 3145092 w 8118814"/>
              <a:gd name="connsiteY31" fmla="*/ 4256919 h 5989319"/>
              <a:gd name="connsiteX32" fmla="*/ 3147845 w 8118814"/>
              <a:gd name="connsiteY32" fmla="*/ 4254182 h 5989319"/>
              <a:gd name="connsiteX33" fmla="*/ 3343538 w 8118814"/>
              <a:gd name="connsiteY33" fmla="*/ 4984482 h 5989319"/>
              <a:gd name="connsiteX34" fmla="*/ 3258587 w 8118814"/>
              <a:gd name="connsiteY34" fmla="*/ 5040342 h 5989319"/>
              <a:gd name="connsiteX35" fmla="*/ 3260697 w 8118814"/>
              <a:gd name="connsiteY35" fmla="*/ 5041899 h 5989319"/>
              <a:gd name="connsiteX36" fmla="*/ 1680818 w 8118814"/>
              <a:gd name="connsiteY36" fmla="*/ 5976619 h 5989319"/>
              <a:gd name="connsiteX37" fmla="*/ 1045817 w 8118814"/>
              <a:gd name="connsiteY37" fmla="*/ 5989319 h 5989319"/>
              <a:gd name="connsiteX38" fmla="*/ 2999077 w 8118814"/>
              <a:gd name="connsiteY38" fmla="*/ 4848859 h 5989319"/>
              <a:gd name="connsiteX39" fmla="*/ 3000439 w 8118814"/>
              <a:gd name="connsiteY39" fmla="*/ 4849864 h 5989319"/>
              <a:gd name="connsiteX40" fmla="*/ 3037581 w 8118814"/>
              <a:gd name="connsiteY40" fmla="*/ 4818840 h 5989319"/>
              <a:gd name="connsiteX41" fmla="*/ 2912082 w 8118814"/>
              <a:gd name="connsiteY41" fmla="*/ 4488497 h 5989319"/>
              <a:gd name="connsiteX42" fmla="*/ 2913906 w 8118814"/>
              <a:gd name="connsiteY42" fmla="*/ 4486684 h 5989319"/>
              <a:gd name="connsiteX43" fmla="*/ 330808 w 8118814"/>
              <a:gd name="connsiteY43" fmla="*/ 2993389 h 5989319"/>
              <a:gd name="connsiteX44" fmla="*/ 332639 w 8118814"/>
              <a:gd name="connsiteY44" fmla="*/ 2991337 h 5989319"/>
              <a:gd name="connsiteX45" fmla="*/ 273973 w 8118814"/>
              <a:gd name="connsiteY45" fmla="*/ 2961157 h 5989319"/>
              <a:gd name="connsiteX46" fmla="*/ 128876 w 8118814"/>
              <a:gd name="connsiteY46" fmla="*/ 2319019 h 5989319"/>
              <a:gd name="connsiteX47" fmla="*/ 777105 w 8118814"/>
              <a:gd name="connsiteY47" fmla="*/ 2067679 h 5989319"/>
              <a:gd name="connsiteX48" fmla="*/ 1426520 w 8118814"/>
              <a:gd name="connsiteY48" fmla="*/ 2194101 h 5989319"/>
              <a:gd name="connsiteX49" fmla="*/ 1451822 w 8118814"/>
              <a:gd name="connsiteY49" fmla="*/ 2207521 h 5989319"/>
              <a:gd name="connsiteX50" fmla="*/ 1452217 w 8118814"/>
              <a:gd name="connsiteY50" fmla="*/ 2207259 h 5989319"/>
              <a:gd name="connsiteX51" fmla="*/ 1463126 w 8118814"/>
              <a:gd name="connsiteY51" fmla="*/ 2213516 h 5989319"/>
              <a:gd name="connsiteX52" fmla="*/ 1468091 w 8118814"/>
              <a:gd name="connsiteY52" fmla="*/ 2216149 h 5989319"/>
              <a:gd name="connsiteX53" fmla="*/ 1467916 w 8118814"/>
              <a:gd name="connsiteY53" fmla="*/ 2216263 h 5989319"/>
              <a:gd name="connsiteX54" fmla="*/ 3679797 w 8118814"/>
              <a:gd name="connsiteY54" fmla="*/ 3484879 h 5989319"/>
              <a:gd name="connsiteX55" fmla="*/ 3676809 w 8118814"/>
              <a:gd name="connsiteY55" fmla="*/ 3488863 h 5989319"/>
              <a:gd name="connsiteX56" fmla="*/ 3745005 w 8118814"/>
              <a:gd name="connsiteY56" fmla="*/ 3526785 h 5989319"/>
              <a:gd name="connsiteX57" fmla="*/ 4421540 w 8118814"/>
              <a:gd name="connsiteY57" fmla="*/ 3503258 h 5989319"/>
              <a:gd name="connsiteX58" fmla="*/ 4415056 w 8118814"/>
              <a:gd name="connsiteY58" fmla="*/ 3243913 h 5989319"/>
              <a:gd name="connsiteX59" fmla="*/ 4362099 w 8118814"/>
              <a:gd name="connsiteY59" fmla="*/ 3199851 h 5989319"/>
              <a:gd name="connsiteX60" fmla="*/ 3507077 w 8118814"/>
              <a:gd name="connsiteY60" fmla="*/ 2710180 h 5989319"/>
              <a:gd name="connsiteX61" fmla="*/ 3507898 w 8118814"/>
              <a:gd name="connsiteY61" fmla="*/ 2709220 h 5989319"/>
              <a:gd name="connsiteX62" fmla="*/ 3452318 w 8118814"/>
              <a:gd name="connsiteY62" fmla="*/ 2673429 h 5989319"/>
              <a:gd name="connsiteX63" fmla="*/ 3327080 w 8118814"/>
              <a:gd name="connsiteY63" fmla="*/ 2056517 h 5989319"/>
              <a:gd name="connsiteX64" fmla="*/ 4001907 w 8118814"/>
              <a:gd name="connsiteY64" fmla="*/ 1787519 h 5989319"/>
              <a:gd name="connsiteX65" fmla="*/ 4651347 w 8118814"/>
              <a:gd name="connsiteY65" fmla="*/ 1930702 h 5989319"/>
              <a:gd name="connsiteX66" fmla="*/ 6781137 w 8118814"/>
              <a:gd name="connsiteY66" fmla="*/ 3159759 h 5989319"/>
              <a:gd name="connsiteX67" fmla="*/ 6781137 w 8118814"/>
              <a:gd name="connsiteY67" fmla="*/ 3159760 h 5989319"/>
              <a:gd name="connsiteX68" fmla="*/ 6871569 w 8118814"/>
              <a:gd name="connsiteY68" fmla="*/ 3219580 h 5989319"/>
              <a:gd name="connsiteX69" fmla="*/ 7634576 w 8118814"/>
              <a:gd name="connsiteY69" fmla="*/ 3233419 h 5989319"/>
              <a:gd name="connsiteX70" fmla="*/ 7642042 w 8118814"/>
              <a:gd name="connsiteY70" fmla="*/ 2978153 h 5989319"/>
              <a:gd name="connsiteX71" fmla="*/ 7592542 w 8118814"/>
              <a:gd name="connsiteY71" fmla="*/ 2933972 h 5989319"/>
              <a:gd name="connsiteX72" fmla="*/ 5006301 w 8118814"/>
              <a:gd name="connsiteY72" fmla="*/ 1443552 h 5989319"/>
              <a:gd name="connsiteX73" fmla="*/ 5005041 w 8118814"/>
              <a:gd name="connsiteY73" fmla="*/ 1443990 h 5989319"/>
              <a:gd name="connsiteX74" fmla="*/ 4769456 w 8118814"/>
              <a:gd name="connsiteY74" fmla="*/ 673100 h 5989319"/>
              <a:gd name="connsiteX75" fmla="*/ 5592416 w 8118814"/>
              <a:gd name="connsiteY75" fmla="*/ 193040 h 5989319"/>
              <a:gd name="connsiteX76" fmla="*/ 5460336 w 8118814"/>
              <a:gd name="connsiteY76" fmla="*/ 129540 h 5989319"/>
              <a:gd name="connsiteX77" fmla="*/ 6235036 w 8118814"/>
              <a:gd name="connsiteY77" fmla="*/ 0 h 5989319"/>
              <a:gd name="connsiteX0" fmla="*/ 6235036 w 8109905"/>
              <a:gd name="connsiteY0" fmla="*/ 0 h 5989319"/>
              <a:gd name="connsiteX1" fmla="*/ 6041996 w 8109905"/>
              <a:gd name="connsiteY1" fmla="*/ 467360 h 5989319"/>
              <a:gd name="connsiteX2" fmla="*/ 5904836 w 8109905"/>
              <a:gd name="connsiteY2" fmla="*/ 375920 h 5989319"/>
              <a:gd name="connsiteX3" fmla="*/ 5206336 w 8109905"/>
              <a:gd name="connsiteY3" fmla="*/ 784860 h 5989319"/>
              <a:gd name="connsiteX4" fmla="*/ 5414616 w 8109905"/>
              <a:gd name="connsiteY4" fmla="*/ 1301749 h 5989319"/>
              <a:gd name="connsiteX5" fmla="*/ 5411101 w 8109905"/>
              <a:gd name="connsiteY5" fmla="*/ 1302970 h 5989319"/>
              <a:gd name="connsiteX6" fmla="*/ 7777804 w 8109905"/>
              <a:gd name="connsiteY6" fmla="*/ 2671182 h 5989319"/>
              <a:gd name="connsiteX7" fmla="*/ 7778086 w 8109905"/>
              <a:gd name="connsiteY7" fmla="*/ 2670809 h 5989319"/>
              <a:gd name="connsiteX8" fmla="*/ 7985096 w 8109905"/>
              <a:gd name="connsiteY8" fmla="*/ 3388359 h 5989319"/>
              <a:gd name="connsiteX9" fmla="*/ 6673529 w 8109905"/>
              <a:gd name="connsiteY9" fmla="*/ 3469164 h 5989319"/>
              <a:gd name="connsiteX10" fmla="*/ 6563107 w 8109905"/>
              <a:gd name="connsiteY10" fmla="*/ 3405677 h 5989319"/>
              <a:gd name="connsiteX11" fmla="*/ 6562697 w 8109905"/>
              <a:gd name="connsiteY11" fmla="*/ 3406139 h 5989319"/>
              <a:gd name="connsiteX12" fmla="*/ 4385729 w 8109905"/>
              <a:gd name="connsiteY12" fmla="*/ 2142338 h 5989319"/>
              <a:gd name="connsiteX13" fmla="*/ 4322167 w 8109905"/>
              <a:gd name="connsiteY13" fmla="*/ 2113658 h 5989319"/>
              <a:gd name="connsiteX14" fmla="*/ 3714543 w 8109905"/>
              <a:gd name="connsiteY14" fmla="*/ 2141251 h 5989319"/>
              <a:gd name="connsiteX15" fmla="*/ 3684793 w 8109905"/>
              <a:gd name="connsiteY15" fmla="*/ 2402523 h 5989319"/>
              <a:gd name="connsiteX16" fmla="*/ 3732401 w 8109905"/>
              <a:gd name="connsiteY16" fmla="*/ 2446879 h 5989319"/>
              <a:gd name="connsiteX17" fmla="*/ 3733137 w 8109905"/>
              <a:gd name="connsiteY17" fmla="*/ 2446019 h 5989319"/>
              <a:gd name="connsiteX18" fmla="*/ 4584037 w 8109905"/>
              <a:gd name="connsiteY18" fmla="*/ 2951479 h 5989319"/>
              <a:gd name="connsiteX19" fmla="*/ 4580187 w 8109905"/>
              <a:gd name="connsiteY19" fmla="*/ 2955816 h 5989319"/>
              <a:gd name="connsiteX20" fmla="*/ 4626818 w 8109905"/>
              <a:gd name="connsiteY20" fmla="*/ 2984152 h 5989319"/>
              <a:gd name="connsiteX21" fmla="*/ 4753566 w 8109905"/>
              <a:gd name="connsiteY21" fmla="*/ 3669421 h 5989319"/>
              <a:gd name="connsiteX22" fmla="*/ 3611476 w 8109905"/>
              <a:gd name="connsiteY22" fmla="*/ 3809973 h 5989319"/>
              <a:gd name="connsiteX23" fmla="*/ 3483423 w 8109905"/>
              <a:gd name="connsiteY23" fmla="*/ 3746711 h 5989319"/>
              <a:gd name="connsiteX24" fmla="*/ 3481677 w 8109905"/>
              <a:gd name="connsiteY24" fmla="*/ 3749039 h 5989319"/>
              <a:gd name="connsiteX25" fmla="*/ 1154808 w 8109905"/>
              <a:gd name="connsiteY25" fmla="*/ 2406712 h 5989319"/>
              <a:gd name="connsiteX26" fmla="*/ 1120477 w 8109905"/>
              <a:gd name="connsiteY26" fmla="*/ 2390929 h 5989319"/>
              <a:gd name="connsiteX27" fmla="*/ 538452 w 8109905"/>
              <a:gd name="connsiteY27" fmla="*/ 2439034 h 5989319"/>
              <a:gd name="connsiteX28" fmla="*/ 495972 w 8109905"/>
              <a:gd name="connsiteY28" fmla="*/ 2699822 h 5989319"/>
              <a:gd name="connsiteX29" fmla="*/ 548994 w 8109905"/>
              <a:gd name="connsiteY29" fmla="*/ 2748871 h 5989319"/>
              <a:gd name="connsiteX30" fmla="*/ 551788 w 8109905"/>
              <a:gd name="connsiteY30" fmla="*/ 2745740 h 5989319"/>
              <a:gd name="connsiteX31" fmla="*/ 3145092 w 8109905"/>
              <a:gd name="connsiteY31" fmla="*/ 4256919 h 5989319"/>
              <a:gd name="connsiteX32" fmla="*/ 3147845 w 8109905"/>
              <a:gd name="connsiteY32" fmla="*/ 4254182 h 5989319"/>
              <a:gd name="connsiteX33" fmla="*/ 3343538 w 8109905"/>
              <a:gd name="connsiteY33" fmla="*/ 4984482 h 5989319"/>
              <a:gd name="connsiteX34" fmla="*/ 3258587 w 8109905"/>
              <a:gd name="connsiteY34" fmla="*/ 5040342 h 5989319"/>
              <a:gd name="connsiteX35" fmla="*/ 3260697 w 8109905"/>
              <a:gd name="connsiteY35" fmla="*/ 5041899 h 5989319"/>
              <a:gd name="connsiteX36" fmla="*/ 1680818 w 8109905"/>
              <a:gd name="connsiteY36" fmla="*/ 5976619 h 5989319"/>
              <a:gd name="connsiteX37" fmla="*/ 1045817 w 8109905"/>
              <a:gd name="connsiteY37" fmla="*/ 5989319 h 5989319"/>
              <a:gd name="connsiteX38" fmla="*/ 2999077 w 8109905"/>
              <a:gd name="connsiteY38" fmla="*/ 4848859 h 5989319"/>
              <a:gd name="connsiteX39" fmla="*/ 3000439 w 8109905"/>
              <a:gd name="connsiteY39" fmla="*/ 4849864 h 5989319"/>
              <a:gd name="connsiteX40" fmla="*/ 3037581 w 8109905"/>
              <a:gd name="connsiteY40" fmla="*/ 4818840 h 5989319"/>
              <a:gd name="connsiteX41" fmla="*/ 2912082 w 8109905"/>
              <a:gd name="connsiteY41" fmla="*/ 4488497 h 5989319"/>
              <a:gd name="connsiteX42" fmla="*/ 2913906 w 8109905"/>
              <a:gd name="connsiteY42" fmla="*/ 4486684 h 5989319"/>
              <a:gd name="connsiteX43" fmla="*/ 330808 w 8109905"/>
              <a:gd name="connsiteY43" fmla="*/ 2993389 h 5989319"/>
              <a:gd name="connsiteX44" fmla="*/ 332639 w 8109905"/>
              <a:gd name="connsiteY44" fmla="*/ 2991337 h 5989319"/>
              <a:gd name="connsiteX45" fmla="*/ 273973 w 8109905"/>
              <a:gd name="connsiteY45" fmla="*/ 2961157 h 5989319"/>
              <a:gd name="connsiteX46" fmla="*/ 128876 w 8109905"/>
              <a:gd name="connsiteY46" fmla="*/ 2319019 h 5989319"/>
              <a:gd name="connsiteX47" fmla="*/ 777105 w 8109905"/>
              <a:gd name="connsiteY47" fmla="*/ 2067679 h 5989319"/>
              <a:gd name="connsiteX48" fmla="*/ 1426520 w 8109905"/>
              <a:gd name="connsiteY48" fmla="*/ 2194101 h 5989319"/>
              <a:gd name="connsiteX49" fmla="*/ 1451822 w 8109905"/>
              <a:gd name="connsiteY49" fmla="*/ 2207521 h 5989319"/>
              <a:gd name="connsiteX50" fmla="*/ 1452217 w 8109905"/>
              <a:gd name="connsiteY50" fmla="*/ 2207259 h 5989319"/>
              <a:gd name="connsiteX51" fmla="*/ 1463126 w 8109905"/>
              <a:gd name="connsiteY51" fmla="*/ 2213516 h 5989319"/>
              <a:gd name="connsiteX52" fmla="*/ 1468091 w 8109905"/>
              <a:gd name="connsiteY52" fmla="*/ 2216149 h 5989319"/>
              <a:gd name="connsiteX53" fmla="*/ 1467916 w 8109905"/>
              <a:gd name="connsiteY53" fmla="*/ 2216263 h 5989319"/>
              <a:gd name="connsiteX54" fmla="*/ 3679797 w 8109905"/>
              <a:gd name="connsiteY54" fmla="*/ 3484879 h 5989319"/>
              <a:gd name="connsiteX55" fmla="*/ 3676809 w 8109905"/>
              <a:gd name="connsiteY55" fmla="*/ 3488863 h 5989319"/>
              <a:gd name="connsiteX56" fmla="*/ 3745005 w 8109905"/>
              <a:gd name="connsiteY56" fmla="*/ 3526785 h 5989319"/>
              <a:gd name="connsiteX57" fmla="*/ 4421540 w 8109905"/>
              <a:gd name="connsiteY57" fmla="*/ 3503258 h 5989319"/>
              <a:gd name="connsiteX58" fmla="*/ 4415056 w 8109905"/>
              <a:gd name="connsiteY58" fmla="*/ 3243913 h 5989319"/>
              <a:gd name="connsiteX59" fmla="*/ 4362099 w 8109905"/>
              <a:gd name="connsiteY59" fmla="*/ 3199851 h 5989319"/>
              <a:gd name="connsiteX60" fmla="*/ 3507077 w 8109905"/>
              <a:gd name="connsiteY60" fmla="*/ 2710180 h 5989319"/>
              <a:gd name="connsiteX61" fmla="*/ 3507898 w 8109905"/>
              <a:gd name="connsiteY61" fmla="*/ 2709220 h 5989319"/>
              <a:gd name="connsiteX62" fmla="*/ 3452318 w 8109905"/>
              <a:gd name="connsiteY62" fmla="*/ 2673429 h 5989319"/>
              <a:gd name="connsiteX63" fmla="*/ 3327080 w 8109905"/>
              <a:gd name="connsiteY63" fmla="*/ 2056517 h 5989319"/>
              <a:gd name="connsiteX64" fmla="*/ 4001907 w 8109905"/>
              <a:gd name="connsiteY64" fmla="*/ 1787519 h 5989319"/>
              <a:gd name="connsiteX65" fmla="*/ 4651347 w 8109905"/>
              <a:gd name="connsiteY65" fmla="*/ 1930702 h 5989319"/>
              <a:gd name="connsiteX66" fmla="*/ 6781137 w 8109905"/>
              <a:gd name="connsiteY66" fmla="*/ 3159759 h 5989319"/>
              <a:gd name="connsiteX67" fmla="*/ 6781137 w 8109905"/>
              <a:gd name="connsiteY67" fmla="*/ 3159760 h 5989319"/>
              <a:gd name="connsiteX68" fmla="*/ 6871569 w 8109905"/>
              <a:gd name="connsiteY68" fmla="*/ 3219580 h 5989319"/>
              <a:gd name="connsiteX69" fmla="*/ 7634576 w 8109905"/>
              <a:gd name="connsiteY69" fmla="*/ 3233419 h 5989319"/>
              <a:gd name="connsiteX70" fmla="*/ 7642042 w 8109905"/>
              <a:gd name="connsiteY70" fmla="*/ 2978153 h 5989319"/>
              <a:gd name="connsiteX71" fmla="*/ 7592542 w 8109905"/>
              <a:gd name="connsiteY71" fmla="*/ 2933972 h 5989319"/>
              <a:gd name="connsiteX72" fmla="*/ 5006301 w 8109905"/>
              <a:gd name="connsiteY72" fmla="*/ 1443552 h 5989319"/>
              <a:gd name="connsiteX73" fmla="*/ 5005041 w 8109905"/>
              <a:gd name="connsiteY73" fmla="*/ 1443990 h 5989319"/>
              <a:gd name="connsiteX74" fmla="*/ 4769456 w 8109905"/>
              <a:gd name="connsiteY74" fmla="*/ 673100 h 5989319"/>
              <a:gd name="connsiteX75" fmla="*/ 5592416 w 8109905"/>
              <a:gd name="connsiteY75" fmla="*/ 193040 h 5989319"/>
              <a:gd name="connsiteX76" fmla="*/ 5460336 w 8109905"/>
              <a:gd name="connsiteY76" fmla="*/ 129540 h 5989319"/>
              <a:gd name="connsiteX77" fmla="*/ 6235036 w 8109905"/>
              <a:gd name="connsiteY77" fmla="*/ 0 h 5989319"/>
              <a:gd name="connsiteX0" fmla="*/ 6235036 w 8109905"/>
              <a:gd name="connsiteY0" fmla="*/ 0 h 5989319"/>
              <a:gd name="connsiteX1" fmla="*/ 6041996 w 8109905"/>
              <a:gd name="connsiteY1" fmla="*/ 467360 h 5989319"/>
              <a:gd name="connsiteX2" fmla="*/ 5904836 w 8109905"/>
              <a:gd name="connsiteY2" fmla="*/ 375920 h 5989319"/>
              <a:gd name="connsiteX3" fmla="*/ 5206336 w 8109905"/>
              <a:gd name="connsiteY3" fmla="*/ 784860 h 5989319"/>
              <a:gd name="connsiteX4" fmla="*/ 5414616 w 8109905"/>
              <a:gd name="connsiteY4" fmla="*/ 1301749 h 5989319"/>
              <a:gd name="connsiteX5" fmla="*/ 5411101 w 8109905"/>
              <a:gd name="connsiteY5" fmla="*/ 1302970 h 5989319"/>
              <a:gd name="connsiteX6" fmla="*/ 7777804 w 8109905"/>
              <a:gd name="connsiteY6" fmla="*/ 2671182 h 5989319"/>
              <a:gd name="connsiteX7" fmla="*/ 7778086 w 8109905"/>
              <a:gd name="connsiteY7" fmla="*/ 2670809 h 5989319"/>
              <a:gd name="connsiteX8" fmla="*/ 7985096 w 8109905"/>
              <a:gd name="connsiteY8" fmla="*/ 3388359 h 5989319"/>
              <a:gd name="connsiteX9" fmla="*/ 6673529 w 8109905"/>
              <a:gd name="connsiteY9" fmla="*/ 3469164 h 5989319"/>
              <a:gd name="connsiteX10" fmla="*/ 6563107 w 8109905"/>
              <a:gd name="connsiteY10" fmla="*/ 3405677 h 5989319"/>
              <a:gd name="connsiteX11" fmla="*/ 6562697 w 8109905"/>
              <a:gd name="connsiteY11" fmla="*/ 3406139 h 5989319"/>
              <a:gd name="connsiteX12" fmla="*/ 4385729 w 8109905"/>
              <a:gd name="connsiteY12" fmla="*/ 2142338 h 5989319"/>
              <a:gd name="connsiteX13" fmla="*/ 4322167 w 8109905"/>
              <a:gd name="connsiteY13" fmla="*/ 2113658 h 5989319"/>
              <a:gd name="connsiteX14" fmla="*/ 3714543 w 8109905"/>
              <a:gd name="connsiteY14" fmla="*/ 2141251 h 5989319"/>
              <a:gd name="connsiteX15" fmla="*/ 3684793 w 8109905"/>
              <a:gd name="connsiteY15" fmla="*/ 2402523 h 5989319"/>
              <a:gd name="connsiteX16" fmla="*/ 3732401 w 8109905"/>
              <a:gd name="connsiteY16" fmla="*/ 2446879 h 5989319"/>
              <a:gd name="connsiteX17" fmla="*/ 3733137 w 8109905"/>
              <a:gd name="connsiteY17" fmla="*/ 2446019 h 5989319"/>
              <a:gd name="connsiteX18" fmla="*/ 4584037 w 8109905"/>
              <a:gd name="connsiteY18" fmla="*/ 2951479 h 5989319"/>
              <a:gd name="connsiteX19" fmla="*/ 4580187 w 8109905"/>
              <a:gd name="connsiteY19" fmla="*/ 2955816 h 5989319"/>
              <a:gd name="connsiteX20" fmla="*/ 4626818 w 8109905"/>
              <a:gd name="connsiteY20" fmla="*/ 2984152 h 5989319"/>
              <a:gd name="connsiteX21" fmla="*/ 4753566 w 8109905"/>
              <a:gd name="connsiteY21" fmla="*/ 3669421 h 5989319"/>
              <a:gd name="connsiteX22" fmla="*/ 3611476 w 8109905"/>
              <a:gd name="connsiteY22" fmla="*/ 3809973 h 5989319"/>
              <a:gd name="connsiteX23" fmla="*/ 3483423 w 8109905"/>
              <a:gd name="connsiteY23" fmla="*/ 3746711 h 5989319"/>
              <a:gd name="connsiteX24" fmla="*/ 3481677 w 8109905"/>
              <a:gd name="connsiteY24" fmla="*/ 3749039 h 5989319"/>
              <a:gd name="connsiteX25" fmla="*/ 1154808 w 8109905"/>
              <a:gd name="connsiteY25" fmla="*/ 2406712 h 5989319"/>
              <a:gd name="connsiteX26" fmla="*/ 1120477 w 8109905"/>
              <a:gd name="connsiteY26" fmla="*/ 2390929 h 5989319"/>
              <a:gd name="connsiteX27" fmla="*/ 538452 w 8109905"/>
              <a:gd name="connsiteY27" fmla="*/ 2439034 h 5989319"/>
              <a:gd name="connsiteX28" fmla="*/ 495972 w 8109905"/>
              <a:gd name="connsiteY28" fmla="*/ 2699822 h 5989319"/>
              <a:gd name="connsiteX29" fmla="*/ 548994 w 8109905"/>
              <a:gd name="connsiteY29" fmla="*/ 2748871 h 5989319"/>
              <a:gd name="connsiteX30" fmla="*/ 551788 w 8109905"/>
              <a:gd name="connsiteY30" fmla="*/ 2745740 h 5989319"/>
              <a:gd name="connsiteX31" fmla="*/ 3145092 w 8109905"/>
              <a:gd name="connsiteY31" fmla="*/ 4256919 h 5989319"/>
              <a:gd name="connsiteX32" fmla="*/ 3147845 w 8109905"/>
              <a:gd name="connsiteY32" fmla="*/ 4254182 h 5989319"/>
              <a:gd name="connsiteX33" fmla="*/ 3343538 w 8109905"/>
              <a:gd name="connsiteY33" fmla="*/ 4984482 h 5989319"/>
              <a:gd name="connsiteX34" fmla="*/ 3258587 w 8109905"/>
              <a:gd name="connsiteY34" fmla="*/ 5040342 h 5989319"/>
              <a:gd name="connsiteX35" fmla="*/ 3260697 w 8109905"/>
              <a:gd name="connsiteY35" fmla="*/ 5041899 h 5989319"/>
              <a:gd name="connsiteX36" fmla="*/ 1680818 w 8109905"/>
              <a:gd name="connsiteY36" fmla="*/ 5976619 h 5989319"/>
              <a:gd name="connsiteX37" fmla="*/ 1045817 w 8109905"/>
              <a:gd name="connsiteY37" fmla="*/ 5989319 h 5989319"/>
              <a:gd name="connsiteX38" fmla="*/ 2999077 w 8109905"/>
              <a:gd name="connsiteY38" fmla="*/ 4848859 h 5989319"/>
              <a:gd name="connsiteX39" fmla="*/ 3000439 w 8109905"/>
              <a:gd name="connsiteY39" fmla="*/ 4849864 h 5989319"/>
              <a:gd name="connsiteX40" fmla="*/ 3037581 w 8109905"/>
              <a:gd name="connsiteY40" fmla="*/ 4818840 h 5989319"/>
              <a:gd name="connsiteX41" fmla="*/ 2912082 w 8109905"/>
              <a:gd name="connsiteY41" fmla="*/ 4488497 h 5989319"/>
              <a:gd name="connsiteX42" fmla="*/ 2913906 w 8109905"/>
              <a:gd name="connsiteY42" fmla="*/ 4486684 h 5989319"/>
              <a:gd name="connsiteX43" fmla="*/ 330808 w 8109905"/>
              <a:gd name="connsiteY43" fmla="*/ 2993389 h 5989319"/>
              <a:gd name="connsiteX44" fmla="*/ 273973 w 8109905"/>
              <a:gd name="connsiteY44" fmla="*/ 2961157 h 5989319"/>
              <a:gd name="connsiteX45" fmla="*/ 128876 w 8109905"/>
              <a:gd name="connsiteY45" fmla="*/ 2319019 h 5989319"/>
              <a:gd name="connsiteX46" fmla="*/ 777105 w 8109905"/>
              <a:gd name="connsiteY46" fmla="*/ 2067679 h 5989319"/>
              <a:gd name="connsiteX47" fmla="*/ 1426520 w 8109905"/>
              <a:gd name="connsiteY47" fmla="*/ 2194101 h 5989319"/>
              <a:gd name="connsiteX48" fmla="*/ 1451822 w 8109905"/>
              <a:gd name="connsiteY48" fmla="*/ 2207521 h 5989319"/>
              <a:gd name="connsiteX49" fmla="*/ 1452217 w 8109905"/>
              <a:gd name="connsiteY49" fmla="*/ 2207259 h 5989319"/>
              <a:gd name="connsiteX50" fmla="*/ 1463126 w 8109905"/>
              <a:gd name="connsiteY50" fmla="*/ 2213516 h 5989319"/>
              <a:gd name="connsiteX51" fmla="*/ 1468091 w 8109905"/>
              <a:gd name="connsiteY51" fmla="*/ 2216149 h 5989319"/>
              <a:gd name="connsiteX52" fmla="*/ 1467916 w 8109905"/>
              <a:gd name="connsiteY52" fmla="*/ 2216263 h 5989319"/>
              <a:gd name="connsiteX53" fmla="*/ 3679797 w 8109905"/>
              <a:gd name="connsiteY53" fmla="*/ 3484879 h 5989319"/>
              <a:gd name="connsiteX54" fmla="*/ 3676809 w 8109905"/>
              <a:gd name="connsiteY54" fmla="*/ 3488863 h 5989319"/>
              <a:gd name="connsiteX55" fmla="*/ 3745005 w 8109905"/>
              <a:gd name="connsiteY55" fmla="*/ 3526785 h 5989319"/>
              <a:gd name="connsiteX56" fmla="*/ 4421540 w 8109905"/>
              <a:gd name="connsiteY56" fmla="*/ 3503258 h 5989319"/>
              <a:gd name="connsiteX57" fmla="*/ 4415056 w 8109905"/>
              <a:gd name="connsiteY57" fmla="*/ 3243913 h 5989319"/>
              <a:gd name="connsiteX58" fmla="*/ 4362099 w 8109905"/>
              <a:gd name="connsiteY58" fmla="*/ 3199851 h 5989319"/>
              <a:gd name="connsiteX59" fmla="*/ 3507077 w 8109905"/>
              <a:gd name="connsiteY59" fmla="*/ 2710180 h 5989319"/>
              <a:gd name="connsiteX60" fmla="*/ 3507898 w 8109905"/>
              <a:gd name="connsiteY60" fmla="*/ 2709220 h 5989319"/>
              <a:gd name="connsiteX61" fmla="*/ 3452318 w 8109905"/>
              <a:gd name="connsiteY61" fmla="*/ 2673429 h 5989319"/>
              <a:gd name="connsiteX62" fmla="*/ 3327080 w 8109905"/>
              <a:gd name="connsiteY62" fmla="*/ 2056517 h 5989319"/>
              <a:gd name="connsiteX63" fmla="*/ 4001907 w 8109905"/>
              <a:gd name="connsiteY63" fmla="*/ 1787519 h 5989319"/>
              <a:gd name="connsiteX64" fmla="*/ 4651347 w 8109905"/>
              <a:gd name="connsiteY64" fmla="*/ 1930702 h 5989319"/>
              <a:gd name="connsiteX65" fmla="*/ 6781137 w 8109905"/>
              <a:gd name="connsiteY65" fmla="*/ 3159759 h 5989319"/>
              <a:gd name="connsiteX66" fmla="*/ 6781137 w 8109905"/>
              <a:gd name="connsiteY66" fmla="*/ 3159760 h 5989319"/>
              <a:gd name="connsiteX67" fmla="*/ 6871569 w 8109905"/>
              <a:gd name="connsiteY67" fmla="*/ 3219580 h 5989319"/>
              <a:gd name="connsiteX68" fmla="*/ 7634576 w 8109905"/>
              <a:gd name="connsiteY68" fmla="*/ 3233419 h 5989319"/>
              <a:gd name="connsiteX69" fmla="*/ 7642042 w 8109905"/>
              <a:gd name="connsiteY69" fmla="*/ 2978153 h 5989319"/>
              <a:gd name="connsiteX70" fmla="*/ 7592542 w 8109905"/>
              <a:gd name="connsiteY70" fmla="*/ 2933972 h 5989319"/>
              <a:gd name="connsiteX71" fmla="*/ 5006301 w 8109905"/>
              <a:gd name="connsiteY71" fmla="*/ 1443552 h 5989319"/>
              <a:gd name="connsiteX72" fmla="*/ 5005041 w 8109905"/>
              <a:gd name="connsiteY72" fmla="*/ 1443990 h 5989319"/>
              <a:gd name="connsiteX73" fmla="*/ 4769456 w 8109905"/>
              <a:gd name="connsiteY73" fmla="*/ 673100 h 5989319"/>
              <a:gd name="connsiteX74" fmla="*/ 5592416 w 8109905"/>
              <a:gd name="connsiteY74" fmla="*/ 193040 h 5989319"/>
              <a:gd name="connsiteX75" fmla="*/ 5460336 w 8109905"/>
              <a:gd name="connsiteY75" fmla="*/ 129540 h 5989319"/>
              <a:gd name="connsiteX76" fmla="*/ 6235036 w 8109905"/>
              <a:gd name="connsiteY76" fmla="*/ 0 h 5989319"/>
              <a:gd name="connsiteX0" fmla="*/ 6235036 w 8109905"/>
              <a:gd name="connsiteY0" fmla="*/ 0 h 5989319"/>
              <a:gd name="connsiteX1" fmla="*/ 6041996 w 8109905"/>
              <a:gd name="connsiteY1" fmla="*/ 467360 h 5989319"/>
              <a:gd name="connsiteX2" fmla="*/ 5904836 w 8109905"/>
              <a:gd name="connsiteY2" fmla="*/ 375920 h 5989319"/>
              <a:gd name="connsiteX3" fmla="*/ 5206336 w 8109905"/>
              <a:gd name="connsiteY3" fmla="*/ 784860 h 5989319"/>
              <a:gd name="connsiteX4" fmla="*/ 5414616 w 8109905"/>
              <a:gd name="connsiteY4" fmla="*/ 1301749 h 5989319"/>
              <a:gd name="connsiteX5" fmla="*/ 5411101 w 8109905"/>
              <a:gd name="connsiteY5" fmla="*/ 1302970 h 5989319"/>
              <a:gd name="connsiteX6" fmla="*/ 7777804 w 8109905"/>
              <a:gd name="connsiteY6" fmla="*/ 2671182 h 5989319"/>
              <a:gd name="connsiteX7" fmla="*/ 7778086 w 8109905"/>
              <a:gd name="connsiteY7" fmla="*/ 2670809 h 5989319"/>
              <a:gd name="connsiteX8" fmla="*/ 7985096 w 8109905"/>
              <a:gd name="connsiteY8" fmla="*/ 3388359 h 5989319"/>
              <a:gd name="connsiteX9" fmla="*/ 6673529 w 8109905"/>
              <a:gd name="connsiteY9" fmla="*/ 3469164 h 5989319"/>
              <a:gd name="connsiteX10" fmla="*/ 6563107 w 8109905"/>
              <a:gd name="connsiteY10" fmla="*/ 3405677 h 5989319"/>
              <a:gd name="connsiteX11" fmla="*/ 6562697 w 8109905"/>
              <a:gd name="connsiteY11" fmla="*/ 3406139 h 5989319"/>
              <a:gd name="connsiteX12" fmla="*/ 4385729 w 8109905"/>
              <a:gd name="connsiteY12" fmla="*/ 2142338 h 5989319"/>
              <a:gd name="connsiteX13" fmla="*/ 4322167 w 8109905"/>
              <a:gd name="connsiteY13" fmla="*/ 2113658 h 5989319"/>
              <a:gd name="connsiteX14" fmla="*/ 3714543 w 8109905"/>
              <a:gd name="connsiteY14" fmla="*/ 2141251 h 5989319"/>
              <a:gd name="connsiteX15" fmla="*/ 3684793 w 8109905"/>
              <a:gd name="connsiteY15" fmla="*/ 2402523 h 5989319"/>
              <a:gd name="connsiteX16" fmla="*/ 3732401 w 8109905"/>
              <a:gd name="connsiteY16" fmla="*/ 2446879 h 5989319"/>
              <a:gd name="connsiteX17" fmla="*/ 3733137 w 8109905"/>
              <a:gd name="connsiteY17" fmla="*/ 2446019 h 5989319"/>
              <a:gd name="connsiteX18" fmla="*/ 4584037 w 8109905"/>
              <a:gd name="connsiteY18" fmla="*/ 2951479 h 5989319"/>
              <a:gd name="connsiteX19" fmla="*/ 4580187 w 8109905"/>
              <a:gd name="connsiteY19" fmla="*/ 2955816 h 5989319"/>
              <a:gd name="connsiteX20" fmla="*/ 4626818 w 8109905"/>
              <a:gd name="connsiteY20" fmla="*/ 2984152 h 5989319"/>
              <a:gd name="connsiteX21" fmla="*/ 4753566 w 8109905"/>
              <a:gd name="connsiteY21" fmla="*/ 3669421 h 5989319"/>
              <a:gd name="connsiteX22" fmla="*/ 3611476 w 8109905"/>
              <a:gd name="connsiteY22" fmla="*/ 3809973 h 5989319"/>
              <a:gd name="connsiteX23" fmla="*/ 3483423 w 8109905"/>
              <a:gd name="connsiteY23" fmla="*/ 3746711 h 5989319"/>
              <a:gd name="connsiteX24" fmla="*/ 3481677 w 8109905"/>
              <a:gd name="connsiteY24" fmla="*/ 3749039 h 5989319"/>
              <a:gd name="connsiteX25" fmla="*/ 1154808 w 8109905"/>
              <a:gd name="connsiteY25" fmla="*/ 2406712 h 5989319"/>
              <a:gd name="connsiteX26" fmla="*/ 1120477 w 8109905"/>
              <a:gd name="connsiteY26" fmla="*/ 2390929 h 5989319"/>
              <a:gd name="connsiteX27" fmla="*/ 538452 w 8109905"/>
              <a:gd name="connsiteY27" fmla="*/ 2439034 h 5989319"/>
              <a:gd name="connsiteX28" fmla="*/ 495972 w 8109905"/>
              <a:gd name="connsiteY28" fmla="*/ 2699822 h 5989319"/>
              <a:gd name="connsiteX29" fmla="*/ 548994 w 8109905"/>
              <a:gd name="connsiteY29" fmla="*/ 2748871 h 5989319"/>
              <a:gd name="connsiteX30" fmla="*/ 551788 w 8109905"/>
              <a:gd name="connsiteY30" fmla="*/ 2745740 h 5989319"/>
              <a:gd name="connsiteX31" fmla="*/ 3145092 w 8109905"/>
              <a:gd name="connsiteY31" fmla="*/ 4256919 h 5989319"/>
              <a:gd name="connsiteX32" fmla="*/ 3147845 w 8109905"/>
              <a:gd name="connsiteY32" fmla="*/ 4254182 h 5989319"/>
              <a:gd name="connsiteX33" fmla="*/ 3343538 w 8109905"/>
              <a:gd name="connsiteY33" fmla="*/ 4984482 h 5989319"/>
              <a:gd name="connsiteX34" fmla="*/ 3258587 w 8109905"/>
              <a:gd name="connsiteY34" fmla="*/ 5040342 h 5989319"/>
              <a:gd name="connsiteX35" fmla="*/ 3260697 w 8109905"/>
              <a:gd name="connsiteY35" fmla="*/ 5041899 h 5989319"/>
              <a:gd name="connsiteX36" fmla="*/ 1680818 w 8109905"/>
              <a:gd name="connsiteY36" fmla="*/ 5976619 h 5989319"/>
              <a:gd name="connsiteX37" fmla="*/ 1045817 w 8109905"/>
              <a:gd name="connsiteY37" fmla="*/ 5989319 h 5989319"/>
              <a:gd name="connsiteX38" fmla="*/ 2999077 w 8109905"/>
              <a:gd name="connsiteY38" fmla="*/ 4848859 h 5989319"/>
              <a:gd name="connsiteX39" fmla="*/ 3000439 w 8109905"/>
              <a:gd name="connsiteY39" fmla="*/ 4849864 h 5989319"/>
              <a:gd name="connsiteX40" fmla="*/ 3037581 w 8109905"/>
              <a:gd name="connsiteY40" fmla="*/ 4818840 h 5989319"/>
              <a:gd name="connsiteX41" fmla="*/ 2912082 w 8109905"/>
              <a:gd name="connsiteY41" fmla="*/ 4488497 h 5989319"/>
              <a:gd name="connsiteX42" fmla="*/ 2913906 w 8109905"/>
              <a:gd name="connsiteY42" fmla="*/ 4486684 h 5989319"/>
              <a:gd name="connsiteX43" fmla="*/ 330808 w 8109905"/>
              <a:gd name="connsiteY43" fmla="*/ 2993389 h 5989319"/>
              <a:gd name="connsiteX44" fmla="*/ 315569 w 8109905"/>
              <a:gd name="connsiteY44" fmla="*/ 2989579 h 5989319"/>
              <a:gd name="connsiteX45" fmla="*/ 273973 w 8109905"/>
              <a:gd name="connsiteY45" fmla="*/ 2961157 h 5989319"/>
              <a:gd name="connsiteX46" fmla="*/ 128876 w 8109905"/>
              <a:gd name="connsiteY46" fmla="*/ 2319019 h 5989319"/>
              <a:gd name="connsiteX47" fmla="*/ 777105 w 8109905"/>
              <a:gd name="connsiteY47" fmla="*/ 2067679 h 5989319"/>
              <a:gd name="connsiteX48" fmla="*/ 1426520 w 8109905"/>
              <a:gd name="connsiteY48" fmla="*/ 2194101 h 5989319"/>
              <a:gd name="connsiteX49" fmla="*/ 1451822 w 8109905"/>
              <a:gd name="connsiteY49" fmla="*/ 2207521 h 5989319"/>
              <a:gd name="connsiteX50" fmla="*/ 1452217 w 8109905"/>
              <a:gd name="connsiteY50" fmla="*/ 2207259 h 5989319"/>
              <a:gd name="connsiteX51" fmla="*/ 1463126 w 8109905"/>
              <a:gd name="connsiteY51" fmla="*/ 2213516 h 5989319"/>
              <a:gd name="connsiteX52" fmla="*/ 1468091 w 8109905"/>
              <a:gd name="connsiteY52" fmla="*/ 2216149 h 5989319"/>
              <a:gd name="connsiteX53" fmla="*/ 1467916 w 8109905"/>
              <a:gd name="connsiteY53" fmla="*/ 2216263 h 5989319"/>
              <a:gd name="connsiteX54" fmla="*/ 3679797 w 8109905"/>
              <a:gd name="connsiteY54" fmla="*/ 3484879 h 5989319"/>
              <a:gd name="connsiteX55" fmla="*/ 3676809 w 8109905"/>
              <a:gd name="connsiteY55" fmla="*/ 3488863 h 5989319"/>
              <a:gd name="connsiteX56" fmla="*/ 3745005 w 8109905"/>
              <a:gd name="connsiteY56" fmla="*/ 3526785 h 5989319"/>
              <a:gd name="connsiteX57" fmla="*/ 4421540 w 8109905"/>
              <a:gd name="connsiteY57" fmla="*/ 3503258 h 5989319"/>
              <a:gd name="connsiteX58" fmla="*/ 4415056 w 8109905"/>
              <a:gd name="connsiteY58" fmla="*/ 3243913 h 5989319"/>
              <a:gd name="connsiteX59" fmla="*/ 4362099 w 8109905"/>
              <a:gd name="connsiteY59" fmla="*/ 3199851 h 5989319"/>
              <a:gd name="connsiteX60" fmla="*/ 3507077 w 8109905"/>
              <a:gd name="connsiteY60" fmla="*/ 2710180 h 5989319"/>
              <a:gd name="connsiteX61" fmla="*/ 3507898 w 8109905"/>
              <a:gd name="connsiteY61" fmla="*/ 2709220 h 5989319"/>
              <a:gd name="connsiteX62" fmla="*/ 3452318 w 8109905"/>
              <a:gd name="connsiteY62" fmla="*/ 2673429 h 5989319"/>
              <a:gd name="connsiteX63" fmla="*/ 3327080 w 8109905"/>
              <a:gd name="connsiteY63" fmla="*/ 2056517 h 5989319"/>
              <a:gd name="connsiteX64" fmla="*/ 4001907 w 8109905"/>
              <a:gd name="connsiteY64" fmla="*/ 1787519 h 5989319"/>
              <a:gd name="connsiteX65" fmla="*/ 4651347 w 8109905"/>
              <a:gd name="connsiteY65" fmla="*/ 1930702 h 5989319"/>
              <a:gd name="connsiteX66" fmla="*/ 6781137 w 8109905"/>
              <a:gd name="connsiteY66" fmla="*/ 3159759 h 5989319"/>
              <a:gd name="connsiteX67" fmla="*/ 6781137 w 8109905"/>
              <a:gd name="connsiteY67" fmla="*/ 3159760 h 5989319"/>
              <a:gd name="connsiteX68" fmla="*/ 6871569 w 8109905"/>
              <a:gd name="connsiteY68" fmla="*/ 3219580 h 5989319"/>
              <a:gd name="connsiteX69" fmla="*/ 7634576 w 8109905"/>
              <a:gd name="connsiteY69" fmla="*/ 3233419 h 5989319"/>
              <a:gd name="connsiteX70" fmla="*/ 7642042 w 8109905"/>
              <a:gd name="connsiteY70" fmla="*/ 2978153 h 5989319"/>
              <a:gd name="connsiteX71" fmla="*/ 7592542 w 8109905"/>
              <a:gd name="connsiteY71" fmla="*/ 2933972 h 5989319"/>
              <a:gd name="connsiteX72" fmla="*/ 5006301 w 8109905"/>
              <a:gd name="connsiteY72" fmla="*/ 1443552 h 5989319"/>
              <a:gd name="connsiteX73" fmla="*/ 5005041 w 8109905"/>
              <a:gd name="connsiteY73" fmla="*/ 1443990 h 5989319"/>
              <a:gd name="connsiteX74" fmla="*/ 4769456 w 8109905"/>
              <a:gd name="connsiteY74" fmla="*/ 673100 h 5989319"/>
              <a:gd name="connsiteX75" fmla="*/ 5592416 w 8109905"/>
              <a:gd name="connsiteY75" fmla="*/ 193040 h 5989319"/>
              <a:gd name="connsiteX76" fmla="*/ 5460336 w 8109905"/>
              <a:gd name="connsiteY76" fmla="*/ 129540 h 5989319"/>
              <a:gd name="connsiteX77" fmla="*/ 6235036 w 8109905"/>
              <a:gd name="connsiteY77" fmla="*/ 0 h 5989319"/>
              <a:gd name="connsiteX0" fmla="*/ 6235036 w 8109905"/>
              <a:gd name="connsiteY0" fmla="*/ 0 h 5989319"/>
              <a:gd name="connsiteX1" fmla="*/ 6041996 w 8109905"/>
              <a:gd name="connsiteY1" fmla="*/ 467360 h 5989319"/>
              <a:gd name="connsiteX2" fmla="*/ 5904836 w 8109905"/>
              <a:gd name="connsiteY2" fmla="*/ 375920 h 5989319"/>
              <a:gd name="connsiteX3" fmla="*/ 5206336 w 8109905"/>
              <a:gd name="connsiteY3" fmla="*/ 784860 h 5989319"/>
              <a:gd name="connsiteX4" fmla="*/ 5414616 w 8109905"/>
              <a:gd name="connsiteY4" fmla="*/ 1301749 h 5989319"/>
              <a:gd name="connsiteX5" fmla="*/ 5411101 w 8109905"/>
              <a:gd name="connsiteY5" fmla="*/ 1302970 h 5989319"/>
              <a:gd name="connsiteX6" fmla="*/ 7777804 w 8109905"/>
              <a:gd name="connsiteY6" fmla="*/ 2671182 h 5989319"/>
              <a:gd name="connsiteX7" fmla="*/ 7778086 w 8109905"/>
              <a:gd name="connsiteY7" fmla="*/ 2670809 h 5989319"/>
              <a:gd name="connsiteX8" fmla="*/ 7985096 w 8109905"/>
              <a:gd name="connsiteY8" fmla="*/ 3388359 h 5989319"/>
              <a:gd name="connsiteX9" fmla="*/ 6673529 w 8109905"/>
              <a:gd name="connsiteY9" fmla="*/ 3469164 h 5989319"/>
              <a:gd name="connsiteX10" fmla="*/ 6563107 w 8109905"/>
              <a:gd name="connsiteY10" fmla="*/ 3405677 h 5989319"/>
              <a:gd name="connsiteX11" fmla="*/ 6562697 w 8109905"/>
              <a:gd name="connsiteY11" fmla="*/ 3406139 h 5989319"/>
              <a:gd name="connsiteX12" fmla="*/ 4385729 w 8109905"/>
              <a:gd name="connsiteY12" fmla="*/ 2142338 h 5989319"/>
              <a:gd name="connsiteX13" fmla="*/ 4322167 w 8109905"/>
              <a:gd name="connsiteY13" fmla="*/ 2113658 h 5989319"/>
              <a:gd name="connsiteX14" fmla="*/ 3714543 w 8109905"/>
              <a:gd name="connsiteY14" fmla="*/ 2141251 h 5989319"/>
              <a:gd name="connsiteX15" fmla="*/ 3684793 w 8109905"/>
              <a:gd name="connsiteY15" fmla="*/ 2402523 h 5989319"/>
              <a:gd name="connsiteX16" fmla="*/ 3732401 w 8109905"/>
              <a:gd name="connsiteY16" fmla="*/ 2446879 h 5989319"/>
              <a:gd name="connsiteX17" fmla="*/ 3733137 w 8109905"/>
              <a:gd name="connsiteY17" fmla="*/ 2446019 h 5989319"/>
              <a:gd name="connsiteX18" fmla="*/ 4584037 w 8109905"/>
              <a:gd name="connsiteY18" fmla="*/ 2951479 h 5989319"/>
              <a:gd name="connsiteX19" fmla="*/ 4580187 w 8109905"/>
              <a:gd name="connsiteY19" fmla="*/ 2955816 h 5989319"/>
              <a:gd name="connsiteX20" fmla="*/ 4626818 w 8109905"/>
              <a:gd name="connsiteY20" fmla="*/ 2984152 h 5989319"/>
              <a:gd name="connsiteX21" fmla="*/ 4753566 w 8109905"/>
              <a:gd name="connsiteY21" fmla="*/ 3669421 h 5989319"/>
              <a:gd name="connsiteX22" fmla="*/ 3611476 w 8109905"/>
              <a:gd name="connsiteY22" fmla="*/ 3809973 h 5989319"/>
              <a:gd name="connsiteX23" fmla="*/ 3483423 w 8109905"/>
              <a:gd name="connsiteY23" fmla="*/ 3746711 h 5989319"/>
              <a:gd name="connsiteX24" fmla="*/ 3481677 w 8109905"/>
              <a:gd name="connsiteY24" fmla="*/ 3749039 h 5989319"/>
              <a:gd name="connsiteX25" fmla="*/ 1154808 w 8109905"/>
              <a:gd name="connsiteY25" fmla="*/ 2406712 h 5989319"/>
              <a:gd name="connsiteX26" fmla="*/ 1120477 w 8109905"/>
              <a:gd name="connsiteY26" fmla="*/ 2390929 h 5989319"/>
              <a:gd name="connsiteX27" fmla="*/ 538452 w 8109905"/>
              <a:gd name="connsiteY27" fmla="*/ 2439034 h 5989319"/>
              <a:gd name="connsiteX28" fmla="*/ 495972 w 8109905"/>
              <a:gd name="connsiteY28" fmla="*/ 2699822 h 5989319"/>
              <a:gd name="connsiteX29" fmla="*/ 548994 w 8109905"/>
              <a:gd name="connsiteY29" fmla="*/ 2748871 h 5989319"/>
              <a:gd name="connsiteX30" fmla="*/ 551788 w 8109905"/>
              <a:gd name="connsiteY30" fmla="*/ 2745740 h 5989319"/>
              <a:gd name="connsiteX31" fmla="*/ 3145092 w 8109905"/>
              <a:gd name="connsiteY31" fmla="*/ 4256919 h 5989319"/>
              <a:gd name="connsiteX32" fmla="*/ 3147845 w 8109905"/>
              <a:gd name="connsiteY32" fmla="*/ 4254182 h 5989319"/>
              <a:gd name="connsiteX33" fmla="*/ 3343538 w 8109905"/>
              <a:gd name="connsiteY33" fmla="*/ 4984482 h 5989319"/>
              <a:gd name="connsiteX34" fmla="*/ 3258587 w 8109905"/>
              <a:gd name="connsiteY34" fmla="*/ 5040342 h 5989319"/>
              <a:gd name="connsiteX35" fmla="*/ 3260697 w 8109905"/>
              <a:gd name="connsiteY35" fmla="*/ 5041899 h 5989319"/>
              <a:gd name="connsiteX36" fmla="*/ 1680818 w 8109905"/>
              <a:gd name="connsiteY36" fmla="*/ 5976619 h 5989319"/>
              <a:gd name="connsiteX37" fmla="*/ 1045817 w 8109905"/>
              <a:gd name="connsiteY37" fmla="*/ 5989319 h 5989319"/>
              <a:gd name="connsiteX38" fmla="*/ 2999077 w 8109905"/>
              <a:gd name="connsiteY38" fmla="*/ 4848859 h 5989319"/>
              <a:gd name="connsiteX39" fmla="*/ 3000439 w 8109905"/>
              <a:gd name="connsiteY39" fmla="*/ 4849864 h 5989319"/>
              <a:gd name="connsiteX40" fmla="*/ 3037581 w 8109905"/>
              <a:gd name="connsiteY40" fmla="*/ 4818840 h 5989319"/>
              <a:gd name="connsiteX41" fmla="*/ 2912082 w 8109905"/>
              <a:gd name="connsiteY41" fmla="*/ 4488497 h 5989319"/>
              <a:gd name="connsiteX42" fmla="*/ 2913906 w 8109905"/>
              <a:gd name="connsiteY42" fmla="*/ 4486684 h 5989319"/>
              <a:gd name="connsiteX43" fmla="*/ 330808 w 8109905"/>
              <a:gd name="connsiteY43" fmla="*/ 2993389 h 5989319"/>
              <a:gd name="connsiteX44" fmla="*/ 273973 w 8109905"/>
              <a:gd name="connsiteY44" fmla="*/ 2961157 h 5989319"/>
              <a:gd name="connsiteX45" fmla="*/ 128876 w 8109905"/>
              <a:gd name="connsiteY45" fmla="*/ 2319019 h 5989319"/>
              <a:gd name="connsiteX46" fmla="*/ 777105 w 8109905"/>
              <a:gd name="connsiteY46" fmla="*/ 2067679 h 5989319"/>
              <a:gd name="connsiteX47" fmla="*/ 1426520 w 8109905"/>
              <a:gd name="connsiteY47" fmla="*/ 2194101 h 5989319"/>
              <a:gd name="connsiteX48" fmla="*/ 1451822 w 8109905"/>
              <a:gd name="connsiteY48" fmla="*/ 2207521 h 5989319"/>
              <a:gd name="connsiteX49" fmla="*/ 1452217 w 8109905"/>
              <a:gd name="connsiteY49" fmla="*/ 2207259 h 5989319"/>
              <a:gd name="connsiteX50" fmla="*/ 1463126 w 8109905"/>
              <a:gd name="connsiteY50" fmla="*/ 2213516 h 5989319"/>
              <a:gd name="connsiteX51" fmla="*/ 1468091 w 8109905"/>
              <a:gd name="connsiteY51" fmla="*/ 2216149 h 5989319"/>
              <a:gd name="connsiteX52" fmla="*/ 1467916 w 8109905"/>
              <a:gd name="connsiteY52" fmla="*/ 2216263 h 5989319"/>
              <a:gd name="connsiteX53" fmla="*/ 3679797 w 8109905"/>
              <a:gd name="connsiteY53" fmla="*/ 3484879 h 5989319"/>
              <a:gd name="connsiteX54" fmla="*/ 3676809 w 8109905"/>
              <a:gd name="connsiteY54" fmla="*/ 3488863 h 5989319"/>
              <a:gd name="connsiteX55" fmla="*/ 3745005 w 8109905"/>
              <a:gd name="connsiteY55" fmla="*/ 3526785 h 5989319"/>
              <a:gd name="connsiteX56" fmla="*/ 4421540 w 8109905"/>
              <a:gd name="connsiteY56" fmla="*/ 3503258 h 5989319"/>
              <a:gd name="connsiteX57" fmla="*/ 4415056 w 8109905"/>
              <a:gd name="connsiteY57" fmla="*/ 3243913 h 5989319"/>
              <a:gd name="connsiteX58" fmla="*/ 4362099 w 8109905"/>
              <a:gd name="connsiteY58" fmla="*/ 3199851 h 5989319"/>
              <a:gd name="connsiteX59" fmla="*/ 3507077 w 8109905"/>
              <a:gd name="connsiteY59" fmla="*/ 2710180 h 5989319"/>
              <a:gd name="connsiteX60" fmla="*/ 3507898 w 8109905"/>
              <a:gd name="connsiteY60" fmla="*/ 2709220 h 5989319"/>
              <a:gd name="connsiteX61" fmla="*/ 3452318 w 8109905"/>
              <a:gd name="connsiteY61" fmla="*/ 2673429 h 5989319"/>
              <a:gd name="connsiteX62" fmla="*/ 3327080 w 8109905"/>
              <a:gd name="connsiteY62" fmla="*/ 2056517 h 5989319"/>
              <a:gd name="connsiteX63" fmla="*/ 4001907 w 8109905"/>
              <a:gd name="connsiteY63" fmla="*/ 1787519 h 5989319"/>
              <a:gd name="connsiteX64" fmla="*/ 4651347 w 8109905"/>
              <a:gd name="connsiteY64" fmla="*/ 1930702 h 5989319"/>
              <a:gd name="connsiteX65" fmla="*/ 6781137 w 8109905"/>
              <a:gd name="connsiteY65" fmla="*/ 3159759 h 5989319"/>
              <a:gd name="connsiteX66" fmla="*/ 6781137 w 8109905"/>
              <a:gd name="connsiteY66" fmla="*/ 3159760 h 5989319"/>
              <a:gd name="connsiteX67" fmla="*/ 6871569 w 8109905"/>
              <a:gd name="connsiteY67" fmla="*/ 3219580 h 5989319"/>
              <a:gd name="connsiteX68" fmla="*/ 7634576 w 8109905"/>
              <a:gd name="connsiteY68" fmla="*/ 3233419 h 5989319"/>
              <a:gd name="connsiteX69" fmla="*/ 7642042 w 8109905"/>
              <a:gd name="connsiteY69" fmla="*/ 2978153 h 5989319"/>
              <a:gd name="connsiteX70" fmla="*/ 7592542 w 8109905"/>
              <a:gd name="connsiteY70" fmla="*/ 2933972 h 5989319"/>
              <a:gd name="connsiteX71" fmla="*/ 5006301 w 8109905"/>
              <a:gd name="connsiteY71" fmla="*/ 1443552 h 5989319"/>
              <a:gd name="connsiteX72" fmla="*/ 5005041 w 8109905"/>
              <a:gd name="connsiteY72" fmla="*/ 1443990 h 5989319"/>
              <a:gd name="connsiteX73" fmla="*/ 4769456 w 8109905"/>
              <a:gd name="connsiteY73" fmla="*/ 673100 h 5989319"/>
              <a:gd name="connsiteX74" fmla="*/ 5592416 w 8109905"/>
              <a:gd name="connsiteY74" fmla="*/ 193040 h 5989319"/>
              <a:gd name="connsiteX75" fmla="*/ 5460336 w 8109905"/>
              <a:gd name="connsiteY75" fmla="*/ 129540 h 5989319"/>
              <a:gd name="connsiteX76" fmla="*/ 6235036 w 8109905"/>
              <a:gd name="connsiteY76" fmla="*/ 0 h 5989319"/>
              <a:gd name="connsiteX0" fmla="*/ 6235036 w 8109905"/>
              <a:gd name="connsiteY0" fmla="*/ 0 h 5989319"/>
              <a:gd name="connsiteX1" fmla="*/ 6041996 w 8109905"/>
              <a:gd name="connsiteY1" fmla="*/ 467360 h 5989319"/>
              <a:gd name="connsiteX2" fmla="*/ 5904836 w 8109905"/>
              <a:gd name="connsiteY2" fmla="*/ 375920 h 5989319"/>
              <a:gd name="connsiteX3" fmla="*/ 5206336 w 8109905"/>
              <a:gd name="connsiteY3" fmla="*/ 784860 h 5989319"/>
              <a:gd name="connsiteX4" fmla="*/ 5414616 w 8109905"/>
              <a:gd name="connsiteY4" fmla="*/ 1301749 h 5989319"/>
              <a:gd name="connsiteX5" fmla="*/ 5411101 w 8109905"/>
              <a:gd name="connsiteY5" fmla="*/ 1302970 h 5989319"/>
              <a:gd name="connsiteX6" fmla="*/ 7777804 w 8109905"/>
              <a:gd name="connsiteY6" fmla="*/ 2671182 h 5989319"/>
              <a:gd name="connsiteX7" fmla="*/ 7778086 w 8109905"/>
              <a:gd name="connsiteY7" fmla="*/ 2670809 h 5989319"/>
              <a:gd name="connsiteX8" fmla="*/ 7985096 w 8109905"/>
              <a:gd name="connsiteY8" fmla="*/ 3388359 h 5989319"/>
              <a:gd name="connsiteX9" fmla="*/ 6673529 w 8109905"/>
              <a:gd name="connsiteY9" fmla="*/ 3469164 h 5989319"/>
              <a:gd name="connsiteX10" fmla="*/ 6563107 w 8109905"/>
              <a:gd name="connsiteY10" fmla="*/ 3405677 h 5989319"/>
              <a:gd name="connsiteX11" fmla="*/ 6562697 w 8109905"/>
              <a:gd name="connsiteY11" fmla="*/ 3406139 h 5989319"/>
              <a:gd name="connsiteX12" fmla="*/ 4385729 w 8109905"/>
              <a:gd name="connsiteY12" fmla="*/ 2142338 h 5989319"/>
              <a:gd name="connsiteX13" fmla="*/ 4322167 w 8109905"/>
              <a:gd name="connsiteY13" fmla="*/ 2113658 h 5989319"/>
              <a:gd name="connsiteX14" fmla="*/ 3714543 w 8109905"/>
              <a:gd name="connsiteY14" fmla="*/ 2141251 h 5989319"/>
              <a:gd name="connsiteX15" fmla="*/ 3684793 w 8109905"/>
              <a:gd name="connsiteY15" fmla="*/ 2402523 h 5989319"/>
              <a:gd name="connsiteX16" fmla="*/ 3732401 w 8109905"/>
              <a:gd name="connsiteY16" fmla="*/ 2446879 h 5989319"/>
              <a:gd name="connsiteX17" fmla="*/ 3733137 w 8109905"/>
              <a:gd name="connsiteY17" fmla="*/ 2446019 h 5989319"/>
              <a:gd name="connsiteX18" fmla="*/ 4584037 w 8109905"/>
              <a:gd name="connsiteY18" fmla="*/ 2951479 h 5989319"/>
              <a:gd name="connsiteX19" fmla="*/ 4580187 w 8109905"/>
              <a:gd name="connsiteY19" fmla="*/ 2955816 h 5989319"/>
              <a:gd name="connsiteX20" fmla="*/ 4626818 w 8109905"/>
              <a:gd name="connsiteY20" fmla="*/ 2984152 h 5989319"/>
              <a:gd name="connsiteX21" fmla="*/ 4753566 w 8109905"/>
              <a:gd name="connsiteY21" fmla="*/ 3669421 h 5989319"/>
              <a:gd name="connsiteX22" fmla="*/ 3611476 w 8109905"/>
              <a:gd name="connsiteY22" fmla="*/ 3809973 h 5989319"/>
              <a:gd name="connsiteX23" fmla="*/ 3483423 w 8109905"/>
              <a:gd name="connsiteY23" fmla="*/ 3746711 h 5989319"/>
              <a:gd name="connsiteX24" fmla="*/ 3481677 w 8109905"/>
              <a:gd name="connsiteY24" fmla="*/ 3749039 h 5989319"/>
              <a:gd name="connsiteX25" fmla="*/ 1154808 w 8109905"/>
              <a:gd name="connsiteY25" fmla="*/ 2406712 h 5989319"/>
              <a:gd name="connsiteX26" fmla="*/ 1120477 w 8109905"/>
              <a:gd name="connsiteY26" fmla="*/ 2390929 h 5989319"/>
              <a:gd name="connsiteX27" fmla="*/ 538452 w 8109905"/>
              <a:gd name="connsiteY27" fmla="*/ 2439034 h 5989319"/>
              <a:gd name="connsiteX28" fmla="*/ 495972 w 8109905"/>
              <a:gd name="connsiteY28" fmla="*/ 2699822 h 5989319"/>
              <a:gd name="connsiteX29" fmla="*/ 548994 w 8109905"/>
              <a:gd name="connsiteY29" fmla="*/ 2748871 h 5989319"/>
              <a:gd name="connsiteX30" fmla="*/ 551788 w 8109905"/>
              <a:gd name="connsiteY30" fmla="*/ 2745740 h 5989319"/>
              <a:gd name="connsiteX31" fmla="*/ 3145092 w 8109905"/>
              <a:gd name="connsiteY31" fmla="*/ 4256919 h 5989319"/>
              <a:gd name="connsiteX32" fmla="*/ 3147845 w 8109905"/>
              <a:gd name="connsiteY32" fmla="*/ 4254182 h 5989319"/>
              <a:gd name="connsiteX33" fmla="*/ 3343538 w 8109905"/>
              <a:gd name="connsiteY33" fmla="*/ 4984482 h 5989319"/>
              <a:gd name="connsiteX34" fmla="*/ 3258587 w 8109905"/>
              <a:gd name="connsiteY34" fmla="*/ 5040342 h 5989319"/>
              <a:gd name="connsiteX35" fmla="*/ 3260697 w 8109905"/>
              <a:gd name="connsiteY35" fmla="*/ 5041899 h 5989319"/>
              <a:gd name="connsiteX36" fmla="*/ 1680818 w 8109905"/>
              <a:gd name="connsiteY36" fmla="*/ 5976619 h 5989319"/>
              <a:gd name="connsiteX37" fmla="*/ 1045817 w 8109905"/>
              <a:gd name="connsiteY37" fmla="*/ 5989319 h 5989319"/>
              <a:gd name="connsiteX38" fmla="*/ 2999077 w 8109905"/>
              <a:gd name="connsiteY38" fmla="*/ 4848859 h 5989319"/>
              <a:gd name="connsiteX39" fmla="*/ 3000439 w 8109905"/>
              <a:gd name="connsiteY39" fmla="*/ 4849864 h 5989319"/>
              <a:gd name="connsiteX40" fmla="*/ 3037581 w 8109905"/>
              <a:gd name="connsiteY40" fmla="*/ 4818840 h 5989319"/>
              <a:gd name="connsiteX41" fmla="*/ 2912082 w 8109905"/>
              <a:gd name="connsiteY41" fmla="*/ 4488497 h 5989319"/>
              <a:gd name="connsiteX42" fmla="*/ 2913906 w 8109905"/>
              <a:gd name="connsiteY42" fmla="*/ 4486684 h 5989319"/>
              <a:gd name="connsiteX43" fmla="*/ 273973 w 8109905"/>
              <a:gd name="connsiteY43" fmla="*/ 2961157 h 5989319"/>
              <a:gd name="connsiteX44" fmla="*/ 128876 w 8109905"/>
              <a:gd name="connsiteY44" fmla="*/ 2319019 h 5989319"/>
              <a:gd name="connsiteX45" fmla="*/ 777105 w 8109905"/>
              <a:gd name="connsiteY45" fmla="*/ 2067679 h 5989319"/>
              <a:gd name="connsiteX46" fmla="*/ 1426520 w 8109905"/>
              <a:gd name="connsiteY46" fmla="*/ 2194101 h 5989319"/>
              <a:gd name="connsiteX47" fmla="*/ 1451822 w 8109905"/>
              <a:gd name="connsiteY47" fmla="*/ 2207521 h 5989319"/>
              <a:gd name="connsiteX48" fmla="*/ 1452217 w 8109905"/>
              <a:gd name="connsiteY48" fmla="*/ 2207259 h 5989319"/>
              <a:gd name="connsiteX49" fmla="*/ 1463126 w 8109905"/>
              <a:gd name="connsiteY49" fmla="*/ 2213516 h 5989319"/>
              <a:gd name="connsiteX50" fmla="*/ 1468091 w 8109905"/>
              <a:gd name="connsiteY50" fmla="*/ 2216149 h 5989319"/>
              <a:gd name="connsiteX51" fmla="*/ 1467916 w 8109905"/>
              <a:gd name="connsiteY51" fmla="*/ 2216263 h 5989319"/>
              <a:gd name="connsiteX52" fmla="*/ 3679797 w 8109905"/>
              <a:gd name="connsiteY52" fmla="*/ 3484879 h 5989319"/>
              <a:gd name="connsiteX53" fmla="*/ 3676809 w 8109905"/>
              <a:gd name="connsiteY53" fmla="*/ 3488863 h 5989319"/>
              <a:gd name="connsiteX54" fmla="*/ 3745005 w 8109905"/>
              <a:gd name="connsiteY54" fmla="*/ 3526785 h 5989319"/>
              <a:gd name="connsiteX55" fmla="*/ 4421540 w 8109905"/>
              <a:gd name="connsiteY55" fmla="*/ 3503258 h 5989319"/>
              <a:gd name="connsiteX56" fmla="*/ 4415056 w 8109905"/>
              <a:gd name="connsiteY56" fmla="*/ 3243913 h 5989319"/>
              <a:gd name="connsiteX57" fmla="*/ 4362099 w 8109905"/>
              <a:gd name="connsiteY57" fmla="*/ 3199851 h 5989319"/>
              <a:gd name="connsiteX58" fmla="*/ 3507077 w 8109905"/>
              <a:gd name="connsiteY58" fmla="*/ 2710180 h 5989319"/>
              <a:gd name="connsiteX59" fmla="*/ 3507898 w 8109905"/>
              <a:gd name="connsiteY59" fmla="*/ 2709220 h 5989319"/>
              <a:gd name="connsiteX60" fmla="*/ 3452318 w 8109905"/>
              <a:gd name="connsiteY60" fmla="*/ 2673429 h 5989319"/>
              <a:gd name="connsiteX61" fmla="*/ 3327080 w 8109905"/>
              <a:gd name="connsiteY61" fmla="*/ 2056517 h 5989319"/>
              <a:gd name="connsiteX62" fmla="*/ 4001907 w 8109905"/>
              <a:gd name="connsiteY62" fmla="*/ 1787519 h 5989319"/>
              <a:gd name="connsiteX63" fmla="*/ 4651347 w 8109905"/>
              <a:gd name="connsiteY63" fmla="*/ 1930702 h 5989319"/>
              <a:gd name="connsiteX64" fmla="*/ 6781137 w 8109905"/>
              <a:gd name="connsiteY64" fmla="*/ 3159759 h 5989319"/>
              <a:gd name="connsiteX65" fmla="*/ 6781137 w 8109905"/>
              <a:gd name="connsiteY65" fmla="*/ 3159760 h 5989319"/>
              <a:gd name="connsiteX66" fmla="*/ 6871569 w 8109905"/>
              <a:gd name="connsiteY66" fmla="*/ 3219580 h 5989319"/>
              <a:gd name="connsiteX67" fmla="*/ 7634576 w 8109905"/>
              <a:gd name="connsiteY67" fmla="*/ 3233419 h 5989319"/>
              <a:gd name="connsiteX68" fmla="*/ 7642042 w 8109905"/>
              <a:gd name="connsiteY68" fmla="*/ 2978153 h 5989319"/>
              <a:gd name="connsiteX69" fmla="*/ 7592542 w 8109905"/>
              <a:gd name="connsiteY69" fmla="*/ 2933972 h 5989319"/>
              <a:gd name="connsiteX70" fmla="*/ 5006301 w 8109905"/>
              <a:gd name="connsiteY70" fmla="*/ 1443552 h 5989319"/>
              <a:gd name="connsiteX71" fmla="*/ 5005041 w 8109905"/>
              <a:gd name="connsiteY71" fmla="*/ 1443990 h 5989319"/>
              <a:gd name="connsiteX72" fmla="*/ 4769456 w 8109905"/>
              <a:gd name="connsiteY72" fmla="*/ 673100 h 5989319"/>
              <a:gd name="connsiteX73" fmla="*/ 5592416 w 8109905"/>
              <a:gd name="connsiteY73" fmla="*/ 193040 h 5989319"/>
              <a:gd name="connsiteX74" fmla="*/ 5460336 w 8109905"/>
              <a:gd name="connsiteY74" fmla="*/ 129540 h 5989319"/>
              <a:gd name="connsiteX75" fmla="*/ 6235036 w 8109905"/>
              <a:gd name="connsiteY75" fmla="*/ 0 h 5989319"/>
              <a:gd name="connsiteX0" fmla="*/ 6235036 w 8109905"/>
              <a:gd name="connsiteY0" fmla="*/ 0 h 5989319"/>
              <a:gd name="connsiteX1" fmla="*/ 6041996 w 8109905"/>
              <a:gd name="connsiteY1" fmla="*/ 467360 h 5989319"/>
              <a:gd name="connsiteX2" fmla="*/ 5904836 w 8109905"/>
              <a:gd name="connsiteY2" fmla="*/ 375920 h 5989319"/>
              <a:gd name="connsiteX3" fmla="*/ 5206336 w 8109905"/>
              <a:gd name="connsiteY3" fmla="*/ 784860 h 5989319"/>
              <a:gd name="connsiteX4" fmla="*/ 5414616 w 8109905"/>
              <a:gd name="connsiteY4" fmla="*/ 1301749 h 5989319"/>
              <a:gd name="connsiteX5" fmla="*/ 5411101 w 8109905"/>
              <a:gd name="connsiteY5" fmla="*/ 1302970 h 5989319"/>
              <a:gd name="connsiteX6" fmla="*/ 7777804 w 8109905"/>
              <a:gd name="connsiteY6" fmla="*/ 2671182 h 5989319"/>
              <a:gd name="connsiteX7" fmla="*/ 7778086 w 8109905"/>
              <a:gd name="connsiteY7" fmla="*/ 2670809 h 5989319"/>
              <a:gd name="connsiteX8" fmla="*/ 7985096 w 8109905"/>
              <a:gd name="connsiteY8" fmla="*/ 3388359 h 5989319"/>
              <a:gd name="connsiteX9" fmla="*/ 6673529 w 8109905"/>
              <a:gd name="connsiteY9" fmla="*/ 3469164 h 5989319"/>
              <a:gd name="connsiteX10" fmla="*/ 6563107 w 8109905"/>
              <a:gd name="connsiteY10" fmla="*/ 3405677 h 5989319"/>
              <a:gd name="connsiteX11" fmla="*/ 6562697 w 8109905"/>
              <a:gd name="connsiteY11" fmla="*/ 3406139 h 5989319"/>
              <a:gd name="connsiteX12" fmla="*/ 4385729 w 8109905"/>
              <a:gd name="connsiteY12" fmla="*/ 2142338 h 5989319"/>
              <a:gd name="connsiteX13" fmla="*/ 4322167 w 8109905"/>
              <a:gd name="connsiteY13" fmla="*/ 2113658 h 5989319"/>
              <a:gd name="connsiteX14" fmla="*/ 3714543 w 8109905"/>
              <a:gd name="connsiteY14" fmla="*/ 2141251 h 5989319"/>
              <a:gd name="connsiteX15" fmla="*/ 3684793 w 8109905"/>
              <a:gd name="connsiteY15" fmla="*/ 2402523 h 5989319"/>
              <a:gd name="connsiteX16" fmla="*/ 3732401 w 8109905"/>
              <a:gd name="connsiteY16" fmla="*/ 2446879 h 5989319"/>
              <a:gd name="connsiteX17" fmla="*/ 3733137 w 8109905"/>
              <a:gd name="connsiteY17" fmla="*/ 2446019 h 5989319"/>
              <a:gd name="connsiteX18" fmla="*/ 4584037 w 8109905"/>
              <a:gd name="connsiteY18" fmla="*/ 2951479 h 5989319"/>
              <a:gd name="connsiteX19" fmla="*/ 4580187 w 8109905"/>
              <a:gd name="connsiteY19" fmla="*/ 2955816 h 5989319"/>
              <a:gd name="connsiteX20" fmla="*/ 4626818 w 8109905"/>
              <a:gd name="connsiteY20" fmla="*/ 2984152 h 5989319"/>
              <a:gd name="connsiteX21" fmla="*/ 4753566 w 8109905"/>
              <a:gd name="connsiteY21" fmla="*/ 3669421 h 5989319"/>
              <a:gd name="connsiteX22" fmla="*/ 3611476 w 8109905"/>
              <a:gd name="connsiteY22" fmla="*/ 3809973 h 5989319"/>
              <a:gd name="connsiteX23" fmla="*/ 3483423 w 8109905"/>
              <a:gd name="connsiteY23" fmla="*/ 3746711 h 5989319"/>
              <a:gd name="connsiteX24" fmla="*/ 3481677 w 8109905"/>
              <a:gd name="connsiteY24" fmla="*/ 3749039 h 5989319"/>
              <a:gd name="connsiteX25" fmla="*/ 1154808 w 8109905"/>
              <a:gd name="connsiteY25" fmla="*/ 2406712 h 5989319"/>
              <a:gd name="connsiteX26" fmla="*/ 1120477 w 8109905"/>
              <a:gd name="connsiteY26" fmla="*/ 2390929 h 5989319"/>
              <a:gd name="connsiteX27" fmla="*/ 538452 w 8109905"/>
              <a:gd name="connsiteY27" fmla="*/ 2439034 h 5989319"/>
              <a:gd name="connsiteX28" fmla="*/ 495972 w 8109905"/>
              <a:gd name="connsiteY28" fmla="*/ 2699822 h 5989319"/>
              <a:gd name="connsiteX29" fmla="*/ 548994 w 8109905"/>
              <a:gd name="connsiteY29" fmla="*/ 2748871 h 5989319"/>
              <a:gd name="connsiteX30" fmla="*/ 551788 w 8109905"/>
              <a:gd name="connsiteY30" fmla="*/ 2745740 h 5989319"/>
              <a:gd name="connsiteX31" fmla="*/ 3145092 w 8109905"/>
              <a:gd name="connsiteY31" fmla="*/ 4256919 h 5989319"/>
              <a:gd name="connsiteX32" fmla="*/ 3147845 w 8109905"/>
              <a:gd name="connsiteY32" fmla="*/ 4254182 h 5989319"/>
              <a:gd name="connsiteX33" fmla="*/ 3343538 w 8109905"/>
              <a:gd name="connsiteY33" fmla="*/ 4984482 h 5989319"/>
              <a:gd name="connsiteX34" fmla="*/ 3258587 w 8109905"/>
              <a:gd name="connsiteY34" fmla="*/ 5040342 h 5989319"/>
              <a:gd name="connsiteX35" fmla="*/ 3260697 w 8109905"/>
              <a:gd name="connsiteY35" fmla="*/ 5041899 h 5989319"/>
              <a:gd name="connsiteX36" fmla="*/ 1680818 w 8109905"/>
              <a:gd name="connsiteY36" fmla="*/ 5976619 h 5989319"/>
              <a:gd name="connsiteX37" fmla="*/ 1045817 w 8109905"/>
              <a:gd name="connsiteY37" fmla="*/ 5989319 h 5989319"/>
              <a:gd name="connsiteX38" fmla="*/ 2999077 w 8109905"/>
              <a:gd name="connsiteY38" fmla="*/ 4848859 h 5989319"/>
              <a:gd name="connsiteX39" fmla="*/ 3000439 w 8109905"/>
              <a:gd name="connsiteY39" fmla="*/ 4849864 h 5989319"/>
              <a:gd name="connsiteX40" fmla="*/ 3037581 w 8109905"/>
              <a:gd name="connsiteY40" fmla="*/ 4818840 h 5989319"/>
              <a:gd name="connsiteX41" fmla="*/ 2912082 w 8109905"/>
              <a:gd name="connsiteY41" fmla="*/ 4488497 h 5989319"/>
              <a:gd name="connsiteX42" fmla="*/ 2913906 w 8109905"/>
              <a:gd name="connsiteY42" fmla="*/ 4486684 h 5989319"/>
              <a:gd name="connsiteX43" fmla="*/ 273973 w 8109905"/>
              <a:gd name="connsiteY43" fmla="*/ 2961157 h 5989319"/>
              <a:gd name="connsiteX44" fmla="*/ 128876 w 8109905"/>
              <a:gd name="connsiteY44" fmla="*/ 2319019 h 5989319"/>
              <a:gd name="connsiteX45" fmla="*/ 777105 w 8109905"/>
              <a:gd name="connsiteY45" fmla="*/ 2067679 h 5989319"/>
              <a:gd name="connsiteX46" fmla="*/ 1426520 w 8109905"/>
              <a:gd name="connsiteY46" fmla="*/ 2194101 h 5989319"/>
              <a:gd name="connsiteX47" fmla="*/ 1451822 w 8109905"/>
              <a:gd name="connsiteY47" fmla="*/ 2207521 h 5989319"/>
              <a:gd name="connsiteX48" fmla="*/ 1452217 w 8109905"/>
              <a:gd name="connsiteY48" fmla="*/ 2207259 h 5989319"/>
              <a:gd name="connsiteX49" fmla="*/ 1463126 w 8109905"/>
              <a:gd name="connsiteY49" fmla="*/ 2213516 h 5989319"/>
              <a:gd name="connsiteX50" fmla="*/ 1468091 w 8109905"/>
              <a:gd name="connsiteY50" fmla="*/ 2216149 h 5989319"/>
              <a:gd name="connsiteX51" fmla="*/ 1467916 w 8109905"/>
              <a:gd name="connsiteY51" fmla="*/ 2216263 h 5989319"/>
              <a:gd name="connsiteX52" fmla="*/ 3679797 w 8109905"/>
              <a:gd name="connsiteY52" fmla="*/ 3484879 h 5989319"/>
              <a:gd name="connsiteX53" fmla="*/ 3676809 w 8109905"/>
              <a:gd name="connsiteY53" fmla="*/ 3488863 h 5989319"/>
              <a:gd name="connsiteX54" fmla="*/ 3745005 w 8109905"/>
              <a:gd name="connsiteY54" fmla="*/ 3526785 h 5989319"/>
              <a:gd name="connsiteX55" fmla="*/ 4421540 w 8109905"/>
              <a:gd name="connsiteY55" fmla="*/ 3503258 h 5989319"/>
              <a:gd name="connsiteX56" fmla="*/ 4415056 w 8109905"/>
              <a:gd name="connsiteY56" fmla="*/ 3243913 h 5989319"/>
              <a:gd name="connsiteX57" fmla="*/ 4362099 w 8109905"/>
              <a:gd name="connsiteY57" fmla="*/ 3199851 h 5989319"/>
              <a:gd name="connsiteX58" fmla="*/ 3507077 w 8109905"/>
              <a:gd name="connsiteY58" fmla="*/ 2710180 h 5989319"/>
              <a:gd name="connsiteX59" fmla="*/ 3507898 w 8109905"/>
              <a:gd name="connsiteY59" fmla="*/ 2709220 h 5989319"/>
              <a:gd name="connsiteX60" fmla="*/ 3452318 w 8109905"/>
              <a:gd name="connsiteY60" fmla="*/ 2673429 h 5989319"/>
              <a:gd name="connsiteX61" fmla="*/ 3327080 w 8109905"/>
              <a:gd name="connsiteY61" fmla="*/ 2056517 h 5989319"/>
              <a:gd name="connsiteX62" fmla="*/ 4001907 w 8109905"/>
              <a:gd name="connsiteY62" fmla="*/ 1787519 h 5989319"/>
              <a:gd name="connsiteX63" fmla="*/ 4651347 w 8109905"/>
              <a:gd name="connsiteY63" fmla="*/ 1930702 h 5989319"/>
              <a:gd name="connsiteX64" fmla="*/ 6781137 w 8109905"/>
              <a:gd name="connsiteY64" fmla="*/ 3159759 h 5989319"/>
              <a:gd name="connsiteX65" fmla="*/ 6781137 w 8109905"/>
              <a:gd name="connsiteY65" fmla="*/ 3159760 h 5989319"/>
              <a:gd name="connsiteX66" fmla="*/ 6871569 w 8109905"/>
              <a:gd name="connsiteY66" fmla="*/ 3219580 h 5989319"/>
              <a:gd name="connsiteX67" fmla="*/ 7634576 w 8109905"/>
              <a:gd name="connsiteY67" fmla="*/ 3233419 h 5989319"/>
              <a:gd name="connsiteX68" fmla="*/ 7642042 w 8109905"/>
              <a:gd name="connsiteY68" fmla="*/ 2978153 h 5989319"/>
              <a:gd name="connsiteX69" fmla="*/ 7592542 w 8109905"/>
              <a:gd name="connsiteY69" fmla="*/ 2933972 h 5989319"/>
              <a:gd name="connsiteX70" fmla="*/ 5006301 w 8109905"/>
              <a:gd name="connsiteY70" fmla="*/ 1443552 h 5989319"/>
              <a:gd name="connsiteX71" fmla="*/ 5005041 w 8109905"/>
              <a:gd name="connsiteY71" fmla="*/ 1443990 h 5989319"/>
              <a:gd name="connsiteX72" fmla="*/ 4769456 w 8109905"/>
              <a:gd name="connsiteY72" fmla="*/ 673100 h 5989319"/>
              <a:gd name="connsiteX73" fmla="*/ 5592416 w 8109905"/>
              <a:gd name="connsiteY73" fmla="*/ 193040 h 5989319"/>
              <a:gd name="connsiteX74" fmla="*/ 5460336 w 8109905"/>
              <a:gd name="connsiteY74" fmla="*/ 129540 h 5989319"/>
              <a:gd name="connsiteX75" fmla="*/ 6235036 w 8109905"/>
              <a:gd name="connsiteY75" fmla="*/ 0 h 5989319"/>
              <a:gd name="connsiteX0" fmla="*/ 6237487 w 8112356"/>
              <a:gd name="connsiteY0" fmla="*/ 0 h 5989319"/>
              <a:gd name="connsiteX1" fmla="*/ 6044447 w 8112356"/>
              <a:gd name="connsiteY1" fmla="*/ 467360 h 5989319"/>
              <a:gd name="connsiteX2" fmla="*/ 5907287 w 8112356"/>
              <a:gd name="connsiteY2" fmla="*/ 375920 h 5989319"/>
              <a:gd name="connsiteX3" fmla="*/ 5208787 w 8112356"/>
              <a:gd name="connsiteY3" fmla="*/ 784860 h 5989319"/>
              <a:gd name="connsiteX4" fmla="*/ 5417067 w 8112356"/>
              <a:gd name="connsiteY4" fmla="*/ 1301749 h 5989319"/>
              <a:gd name="connsiteX5" fmla="*/ 5413552 w 8112356"/>
              <a:gd name="connsiteY5" fmla="*/ 1302970 h 5989319"/>
              <a:gd name="connsiteX6" fmla="*/ 7780255 w 8112356"/>
              <a:gd name="connsiteY6" fmla="*/ 2671182 h 5989319"/>
              <a:gd name="connsiteX7" fmla="*/ 7780537 w 8112356"/>
              <a:gd name="connsiteY7" fmla="*/ 2670809 h 5989319"/>
              <a:gd name="connsiteX8" fmla="*/ 7987547 w 8112356"/>
              <a:gd name="connsiteY8" fmla="*/ 3388359 h 5989319"/>
              <a:gd name="connsiteX9" fmla="*/ 6675980 w 8112356"/>
              <a:gd name="connsiteY9" fmla="*/ 3469164 h 5989319"/>
              <a:gd name="connsiteX10" fmla="*/ 6565558 w 8112356"/>
              <a:gd name="connsiteY10" fmla="*/ 3405677 h 5989319"/>
              <a:gd name="connsiteX11" fmla="*/ 6565148 w 8112356"/>
              <a:gd name="connsiteY11" fmla="*/ 3406139 h 5989319"/>
              <a:gd name="connsiteX12" fmla="*/ 4388180 w 8112356"/>
              <a:gd name="connsiteY12" fmla="*/ 2142338 h 5989319"/>
              <a:gd name="connsiteX13" fmla="*/ 4324618 w 8112356"/>
              <a:gd name="connsiteY13" fmla="*/ 2113658 h 5989319"/>
              <a:gd name="connsiteX14" fmla="*/ 3716994 w 8112356"/>
              <a:gd name="connsiteY14" fmla="*/ 2141251 h 5989319"/>
              <a:gd name="connsiteX15" fmla="*/ 3687244 w 8112356"/>
              <a:gd name="connsiteY15" fmla="*/ 2402523 h 5989319"/>
              <a:gd name="connsiteX16" fmla="*/ 3734852 w 8112356"/>
              <a:gd name="connsiteY16" fmla="*/ 2446879 h 5989319"/>
              <a:gd name="connsiteX17" fmla="*/ 3735588 w 8112356"/>
              <a:gd name="connsiteY17" fmla="*/ 2446019 h 5989319"/>
              <a:gd name="connsiteX18" fmla="*/ 4586488 w 8112356"/>
              <a:gd name="connsiteY18" fmla="*/ 2951479 h 5989319"/>
              <a:gd name="connsiteX19" fmla="*/ 4582638 w 8112356"/>
              <a:gd name="connsiteY19" fmla="*/ 2955816 h 5989319"/>
              <a:gd name="connsiteX20" fmla="*/ 4629269 w 8112356"/>
              <a:gd name="connsiteY20" fmla="*/ 2984152 h 5989319"/>
              <a:gd name="connsiteX21" fmla="*/ 4756017 w 8112356"/>
              <a:gd name="connsiteY21" fmla="*/ 3669421 h 5989319"/>
              <a:gd name="connsiteX22" fmla="*/ 3613927 w 8112356"/>
              <a:gd name="connsiteY22" fmla="*/ 3809973 h 5989319"/>
              <a:gd name="connsiteX23" fmla="*/ 3485874 w 8112356"/>
              <a:gd name="connsiteY23" fmla="*/ 3746711 h 5989319"/>
              <a:gd name="connsiteX24" fmla="*/ 3484128 w 8112356"/>
              <a:gd name="connsiteY24" fmla="*/ 3749039 h 5989319"/>
              <a:gd name="connsiteX25" fmla="*/ 1157259 w 8112356"/>
              <a:gd name="connsiteY25" fmla="*/ 2406712 h 5989319"/>
              <a:gd name="connsiteX26" fmla="*/ 1122928 w 8112356"/>
              <a:gd name="connsiteY26" fmla="*/ 2390929 h 5989319"/>
              <a:gd name="connsiteX27" fmla="*/ 540903 w 8112356"/>
              <a:gd name="connsiteY27" fmla="*/ 2439034 h 5989319"/>
              <a:gd name="connsiteX28" fmla="*/ 498423 w 8112356"/>
              <a:gd name="connsiteY28" fmla="*/ 2699822 h 5989319"/>
              <a:gd name="connsiteX29" fmla="*/ 551445 w 8112356"/>
              <a:gd name="connsiteY29" fmla="*/ 2748871 h 5989319"/>
              <a:gd name="connsiteX30" fmla="*/ 554239 w 8112356"/>
              <a:gd name="connsiteY30" fmla="*/ 2745740 h 5989319"/>
              <a:gd name="connsiteX31" fmla="*/ 3147543 w 8112356"/>
              <a:gd name="connsiteY31" fmla="*/ 4256919 h 5989319"/>
              <a:gd name="connsiteX32" fmla="*/ 3150296 w 8112356"/>
              <a:gd name="connsiteY32" fmla="*/ 4254182 h 5989319"/>
              <a:gd name="connsiteX33" fmla="*/ 3345989 w 8112356"/>
              <a:gd name="connsiteY33" fmla="*/ 4984482 h 5989319"/>
              <a:gd name="connsiteX34" fmla="*/ 3261038 w 8112356"/>
              <a:gd name="connsiteY34" fmla="*/ 5040342 h 5989319"/>
              <a:gd name="connsiteX35" fmla="*/ 3263148 w 8112356"/>
              <a:gd name="connsiteY35" fmla="*/ 5041899 h 5989319"/>
              <a:gd name="connsiteX36" fmla="*/ 1683269 w 8112356"/>
              <a:gd name="connsiteY36" fmla="*/ 5976619 h 5989319"/>
              <a:gd name="connsiteX37" fmla="*/ 1048268 w 8112356"/>
              <a:gd name="connsiteY37" fmla="*/ 5989319 h 5989319"/>
              <a:gd name="connsiteX38" fmla="*/ 3001528 w 8112356"/>
              <a:gd name="connsiteY38" fmla="*/ 4848859 h 5989319"/>
              <a:gd name="connsiteX39" fmla="*/ 3002890 w 8112356"/>
              <a:gd name="connsiteY39" fmla="*/ 4849864 h 5989319"/>
              <a:gd name="connsiteX40" fmla="*/ 3040032 w 8112356"/>
              <a:gd name="connsiteY40" fmla="*/ 4818840 h 5989319"/>
              <a:gd name="connsiteX41" fmla="*/ 2914533 w 8112356"/>
              <a:gd name="connsiteY41" fmla="*/ 4488497 h 5989319"/>
              <a:gd name="connsiteX42" fmla="*/ 2916357 w 8112356"/>
              <a:gd name="connsiteY42" fmla="*/ 4486684 h 5989319"/>
              <a:gd name="connsiteX43" fmla="*/ 276424 w 8112356"/>
              <a:gd name="connsiteY43" fmla="*/ 2961157 h 5989319"/>
              <a:gd name="connsiteX44" fmla="*/ 131327 w 8112356"/>
              <a:gd name="connsiteY44" fmla="*/ 2319019 h 5989319"/>
              <a:gd name="connsiteX45" fmla="*/ 779556 w 8112356"/>
              <a:gd name="connsiteY45" fmla="*/ 2067679 h 5989319"/>
              <a:gd name="connsiteX46" fmla="*/ 1428971 w 8112356"/>
              <a:gd name="connsiteY46" fmla="*/ 2194101 h 5989319"/>
              <a:gd name="connsiteX47" fmla="*/ 1454273 w 8112356"/>
              <a:gd name="connsiteY47" fmla="*/ 2207521 h 5989319"/>
              <a:gd name="connsiteX48" fmla="*/ 1454668 w 8112356"/>
              <a:gd name="connsiteY48" fmla="*/ 2207259 h 5989319"/>
              <a:gd name="connsiteX49" fmla="*/ 1465577 w 8112356"/>
              <a:gd name="connsiteY49" fmla="*/ 2213516 h 5989319"/>
              <a:gd name="connsiteX50" fmla="*/ 1470542 w 8112356"/>
              <a:gd name="connsiteY50" fmla="*/ 2216149 h 5989319"/>
              <a:gd name="connsiteX51" fmla="*/ 1470367 w 8112356"/>
              <a:gd name="connsiteY51" fmla="*/ 2216263 h 5989319"/>
              <a:gd name="connsiteX52" fmla="*/ 3682248 w 8112356"/>
              <a:gd name="connsiteY52" fmla="*/ 3484879 h 5989319"/>
              <a:gd name="connsiteX53" fmla="*/ 3679260 w 8112356"/>
              <a:gd name="connsiteY53" fmla="*/ 3488863 h 5989319"/>
              <a:gd name="connsiteX54" fmla="*/ 3747456 w 8112356"/>
              <a:gd name="connsiteY54" fmla="*/ 3526785 h 5989319"/>
              <a:gd name="connsiteX55" fmla="*/ 4423991 w 8112356"/>
              <a:gd name="connsiteY55" fmla="*/ 3503258 h 5989319"/>
              <a:gd name="connsiteX56" fmla="*/ 4417507 w 8112356"/>
              <a:gd name="connsiteY56" fmla="*/ 3243913 h 5989319"/>
              <a:gd name="connsiteX57" fmla="*/ 4364550 w 8112356"/>
              <a:gd name="connsiteY57" fmla="*/ 3199851 h 5989319"/>
              <a:gd name="connsiteX58" fmla="*/ 3509528 w 8112356"/>
              <a:gd name="connsiteY58" fmla="*/ 2710180 h 5989319"/>
              <a:gd name="connsiteX59" fmla="*/ 3510349 w 8112356"/>
              <a:gd name="connsiteY59" fmla="*/ 2709220 h 5989319"/>
              <a:gd name="connsiteX60" fmla="*/ 3454769 w 8112356"/>
              <a:gd name="connsiteY60" fmla="*/ 2673429 h 5989319"/>
              <a:gd name="connsiteX61" fmla="*/ 3329531 w 8112356"/>
              <a:gd name="connsiteY61" fmla="*/ 2056517 h 5989319"/>
              <a:gd name="connsiteX62" fmla="*/ 4004358 w 8112356"/>
              <a:gd name="connsiteY62" fmla="*/ 1787519 h 5989319"/>
              <a:gd name="connsiteX63" fmla="*/ 4653798 w 8112356"/>
              <a:gd name="connsiteY63" fmla="*/ 1930702 h 5989319"/>
              <a:gd name="connsiteX64" fmla="*/ 6783588 w 8112356"/>
              <a:gd name="connsiteY64" fmla="*/ 3159759 h 5989319"/>
              <a:gd name="connsiteX65" fmla="*/ 6783588 w 8112356"/>
              <a:gd name="connsiteY65" fmla="*/ 3159760 h 5989319"/>
              <a:gd name="connsiteX66" fmla="*/ 6874020 w 8112356"/>
              <a:gd name="connsiteY66" fmla="*/ 3219580 h 5989319"/>
              <a:gd name="connsiteX67" fmla="*/ 7637027 w 8112356"/>
              <a:gd name="connsiteY67" fmla="*/ 3233419 h 5989319"/>
              <a:gd name="connsiteX68" fmla="*/ 7644493 w 8112356"/>
              <a:gd name="connsiteY68" fmla="*/ 2978153 h 5989319"/>
              <a:gd name="connsiteX69" fmla="*/ 7594993 w 8112356"/>
              <a:gd name="connsiteY69" fmla="*/ 2933972 h 5989319"/>
              <a:gd name="connsiteX70" fmla="*/ 5008752 w 8112356"/>
              <a:gd name="connsiteY70" fmla="*/ 1443552 h 5989319"/>
              <a:gd name="connsiteX71" fmla="*/ 5007492 w 8112356"/>
              <a:gd name="connsiteY71" fmla="*/ 1443990 h 5989319"/>
              <a:gd name="connsiteX72" fmla="*/ 4771907 w 8112356"/>
              <a:gd name="connsiteY72" fmla="*/ 673100 h 5989319"/>
              <a:gd name="connsiteX73" fmla="*/ 5594867 w 8112356"/>
              <a:gd name="connsiteY73" fmla="*/ 193040 h 5989319"/>
              <a:gd name="connsiteX74" fmla="*/ 5462787 w 8112356"/>
              <a:gd name="connsiteY74" fmla="*/ 129540 h 5989319"/>
              <a:gd name="connsiteX75" fmla="*/ 6237487 w 8112356"/>
              <a:gd name="connsiteY75" fmla="*/ 0 h 5989319"/>
              <a:gd name="connsiteX0" fmla="*/ 6220558 w 8095427"/>
              <a:gd name="connsiteY0" fmla="*/ 0 h 5989319"/>
              <a:gd name="connsiteX1" fmla="*/ 6027518 w 8095427"/>
              <a:gd name="connsiteY1" fmla="*/ 467360 h 5989319"/>
              <a:gd name="connsiteX2" fmla="*/ 5890358 w 8095427"/>
              <a:gd name="connsiteY2" fmla="*/ 375920 h 5989319"/>
              <a:gd name="connsiteX3" fmla="*/ 5191858 w 8095427"/>
              <a:gd name="connsiteY3" fmla="*/ 784860 h 5989319"/>
              <a:gd name="connsiteX4" fmla="*/ 5400138 w 8095427"/>
              <a:gd name="connsiteY4" fmla="*/ 1301749 h 5989319"/>
              <a:gd name="connsiteX5" fmla="*/ 5396623 w 8095427"/>
              <a:gd name="connsiteY5" fmla="*/ 1302970 h 5989319"/>
              <a:gd name="connsiteX6" fmla="*/ 7763326 w 8095427"/>
              <a:gd name="connsiteY6" fmla="*/ 2671182 h 5989319"/>
              <a:gd name="connsiteX7" fmla="*/ 7763608 w 8095427"/>
              <a:gd name="connsiteY7" fmla="*/ 2670809 h 5989319"/>
              <a:gd name="connsiteX8" fmla="*/ 7970618 w 8095427"/>
              <a:gd name="connsiteY8" fmla="*/ 3388359 h 5989319"/>
              <a:gd name="connsiteX9" fmla="*/ 6659051 w 8095427"/>
              <a:gd name="connsiteY9" fmla="*/ 3469164 h 5989319"/>
              <a:gd name="connsiteX10" fmla="*/ 6548629 w 8095427"/>
              <a:gd name="connsiteY10" fmla="*/ 3405677 h 5989319"/>
              <a:gd name="connsiteX11" fmla="*/ 6548219 w 8095427"/>
              <a:gd name="connsiteY11" fmla="*/ 3406139 h 5989319"/>
              <a:gd name="connsiteX12" fmla="*/ 4371251 w 8095427"/>
              <a:gd name="connsiteY12" fmla="*/ 2142338 h 5989319"/>
              <a:gd name="connsiteX13" fmla="*/ 4307689 w 8095427"/>
              <a:gd name="connsiteY13" fmla="*/ 2113658 h 5989319"/>
              <a:gd name="connsiteX14" fmla="*/ 3700065 w 8095427"/>
              <a:gd name="connsiteY14" fmla="*/ 2141251 h 5989319"/>
              <a:gd name="connsiteX15" fmla="*/ 3670315 w 8095427"/>
              <a:gd name="connsiteY15" fmla="*/ 2402523 h 5989319"/>
              <a:gd name="connsiteX16" fmla="*/ 3717923 w 8095427"/>
              <a:gd name="connsiteY16" fmla="*/ 2446879 h 5989319"/>
              <a:gd name="connsiteX17" fmla="*/ 3718659 w 8095427"/>
              <a:gd name="connsiteY17" fmla="*/ 2446019 h 5989319"/>
              <a:gd name="connsiteX18" fmla="*/ 4569559 w 8095427"/>
              <a:gd name="connsiteY18" fmla="*/ 2951479 h 5989319"/>
              <a:gd name="connsiteX19" fmla="*/ 4565709 w 8095427"/>
              <a:gd name="connsiteY19" fmla="*/ 2955816 h 5989319"/>
              <a:gd name="connsiteX20" fmla="*/ 4612340 w 8095427"/>
              <a:gd name="connsiteY20" fmla="*/ 2984152 h 5989319"/>
              <a:gd name="connsiteX21" fmla="*/ 4739088 w 8095427"/>
              <a:gd name="connsiteY21" fmla="*/ 3669421 h 5989319"/>
              <a:gd name="connsiteX22" fmla="*/ 3596998 w 8095427"/>
              <a:gd name="connsiteY22" fmla="*/ 3809973 h 5989319"/>
              <a:gd name="connsiteX23" fmla="*/ 3468945 w 8095427"/>
              <a:gd name="connsiteY23" fmla="*/ 3746711 h 5989319"/>
              <a:gd name="connsiteX24" fmla="*/ 3467199 w 8095427"/>
              <a:gd name="connsiteY24" fmla="*/ 3749039 h 5989319"/>
              <a:gd name="connsiteX25" fmla="*/ 1140330 w 8095427"/>
              <a:gd name="connsiteY25" fmla="*/ 2406712 h 5989319"/>
              <a:gd name="connsiteX26" fmla="*/ 1105999 w 8095427"/>
              <a:gd name="connsiteY26" fmla="*/ 2390929 h 5989319"/>
              <a:gd name="connsiteX27" fmla="*/ 523974 w 8095427"/>
              <a:gd name="connsiteY27" fmla="*/ 2439034 h 5989319"/>
              <a:gd name="connsiteX28" fmla="*/ 481494 w 8095427"/>
              <a:gd name="connsiteY28" fmla="*/ 2699822 h 5989319"/>
              <a:gd name="connsiteX29" fmla="*/ 534516 w 8095427"/>
              <a:gd name="connsiteY29" fmla="*/ 2748871 h 5989319"/>
              <a:gd name="connsiteX30" fmla="*/ 537310 w 8095427"/>
              <a:gd name="connsiteY30" fmla="*/ 2745740 h 5989319"/>
              <a:gd name="connsiteX31" fmla="*/ 3130614 w 8095427"/>
              <a:gd name="connsiteY31" fmla="*/ 4256919 h 5989319"/>
              <a:gd name="connsiteX32" fmla="*/ 3133367 w 8095427"/>
              <a:gd name="connsiteY32" fmla="*/ 4254182 h 5989319"/>
              <a:gd name="connsiteX33" fmla="*/ 3329060 w 8095427"/>
              <a:gd name="connsiteY33" fmla="*/ 4984482 h 5989319"/>
              <a:gd name="connsiteX34" fmla="*/ 3244109 w 8095427"/>
              <a:gd name="connsiteY34" fmla="*/ 5040342 h 5989319"/>
              <a:gd name="connsiteX35" fmla="*/ 3246219 w 8095427"/>
              <a:gd name="connsiteY35" fmla="*/ 5041899 h 5989319"/>
              <a:gd name="connsiteX36" fmla="*/ 1666340 w 8095427"/>
              <a:gd name="connsiteY36" fmla="*/ 5976619 h 5989319"/>
              <a:gd name="connsiteX37" fmla="*/ 1031339 w 8095427"/>
              <a:gd name="connsiteY37" fmla="*/ 5989319 h 5989319"/>
              <a:gd name="connsiteX38" fmla="*/ 2984599 w 8095427"/>
              <a:gd name="connsiteY38" fmla="*/ 4848859 h 5989319"/>
              <a:gd name="connsiteX39" fmla="*/ 2985961 w 8095427"/>
              <a:gd name="connsiteY39" fmla="*/ 4849864 h 5989319"/>
              <a:gd name="connsiteX40" fmla="*/ 3023103 w 8095427"/>
              <a:gd name="connsiteY40" fmla="*/ 4818840 h 5989319"/>
              <a:gd name="connsiteX41" fmla="*/ 2897604 w 8095427"/>
              <a:gd name="connsiteY41" fmla="*/ 4488497 h 5989319"/>
              <a:gd name="connsiteX42" fmla="*/ 2899428 w 8095427"/>
              <a:gd name="connsiteY42" fmla="*/ 4486684 h 5989319"/>
              <a:gd name="connsiteX43" fmla="*/ 259495 w 8095427"/>
              <a:gd name="connsiteY43" fmla="*/ 2961157 h 5989319"/>
              <a:gd name="connsiteX44" fmla="*/ 114398 w 8095427"/>
              <a:gd name="connsiteY44" fmla="*/ 2319019 h 5989319"/>
              <a:gd name="connsiteX45" fmla="*/ 762627 w 8095427"/>
              <a:gd name="connsiteY45" fmla="*/ 2067679 h 5989319"/>
              <a:gd name="connsiteX46" fmla="*/ 1412042 w 8095427"/>
              <a:gd name="connsiteY46" fmla="*/ 2194101 h 5989319"/>
              <a:gd name="connsiteX47" fmla="*/ 1437344 w 8095427"/>
              <a:gd name="connsiteY47" fmla="*/ 2207521 h 5989319"/>
              <a:gd name="connsiteX48" fmla="*/ 1437739 w 8095427"/>
              <a:gd name="connsiteY48" fmla="*/ 2207259 h 5989319"/>
              <a:gd name="connsiteX49" fmla="*/ 1448648 w 8095427"/>
              <a:gd name="connsiteY49" fmla="*/ 2213516 h 5989319"/>
              <a:gd name="connsiteX50" fmla="*/ 1453613 w 8095427"/>
              <a:gd name="connsiteY50" fmla="*/ 2216149 h 5989319"/>
              <a:gd name="connsiteX51" fmla="*/ 1453438 w 8095427"/>
              <a:gd name="connsiteY51" fmla="*/ 2216263 h 5989319"/>
              <a:gd name="connsiteX52" fmla="*/ 3665319 w 8095427"/>
              <a:gd name="connsiteY52" fmla="*/ 3484879 h 5989319"/>
              <a:gd name="connsiteX53" fmla="*/ 3662331 w 8095427"/>
              <a:gd name="connsiteY53" fmla="*/ 3488863 h 5989319"/>
              <a:gd name="connsiteX54" fmla="*/ 3730527 w 8095427"/>
              <a:gd name="connsiteY54" fmla="*/ 3526785 h 5989319"/>
              <a:gd name="connsiteX55" fmla="*/ 4407062 w 8095427"/>
              <a:gd name="connsiteY55" fmla="*/ 3503258 h 5989319"/>
              <a:gd name="connsiteX56" fmla="*/ 4400578 w 8095427"/>
              <a:gd name="connsiteY56" fmla="*/ 3243913 h 5989319"/>
              <a:gd name="connsiteX57" fmla="*/ 4347621 w 8095427"/>
              <a:gd name="connsiteY57" fmla="*/ 3199851 h 5989319"/>
              <a:gd name="connsiteX58" fmla="*/ 3492599 w 8095427"/>
              <a:gd name="connsiteY58" fmla="*/ 2710180 h 5989319"/>
              <a:gd name="connsiteX59" fmla="*/ 3493420 w 8095427"/>
              <a:gd name="connsiteY59" fmla="*/ 2709220 h 5989319"/>
              <a:gd name="connsiteX60" fmla="*/ 3437840 w 8095427"/>
              <a:gd name="connsiteY60" fmla="*/ 2673429 h 5989319"/>
              <a:gd name="connsiteX61" fmla="*/ 3312602 w 8095427"/>
              <a:gd name="connsiteY61" fmla="*/ 2056517 h 5989319"/>
              <a:gd name="connsiteX62" fmla="*/ 3987429 w 8095427"/>
              <a:gd name="connsiteY62" fmla="*/ 1787519 h 5989319"/>
              <a:gd name="connsiteX63" fmla="*/ 4636869 w 8095427"/>
              <a:gd name="connsiteY63" fmla="*/ 1930702 h 5989319"/>
              <a:gd name="connsiteX64" fmla="*/ 6766659 w 8095427"/>
              <a:gd name="connsiteY64" fmla="*/ 3159759 h 5989319"/>
              <a:gd name="connsiteX65" fmla="*/ 6766659 w 8095427"/>
              <a:gd name="connsiteY65" fmla="*/ 3159760 h 5989319"/>
              <a:gd name="connsiteX66" fmla="*/ 6857091 w 8095427"/>
              <a:gd name="connsiteY66" fmla="*/ 3219580 h 5989319"/>
              <a:gd name="connsiteX67" fmla="*/ 7620098 w 8095427"/>
              <a:gd name="connsiteY67" fmla="*/ 3233419 h 5989319"/>
              <a:gd name="connsiteX68" fmla="*/ 7627564 w 8095427"/>
              <a:gd name="connsiteY68" fmla="*/ 2978153 h 5989319"/>
              <a:gd name="connsiteX69" fmla="*/ 7578064 w 8095427"/>
              <a:gd name="connsiteY69" fmla="*/ 2933972 h 5989319"/>
              <a:gd name="connsiteX70" fmla="*/ 4991823 w 8095427"/>
              <a:gd name="connsiteY70" fmla="*/ 1443552 h 5989319"/>
              <a:gd name="connsiteX71" fmla="*/ 4990563 w 8095427"/>
              <a:gd name="connsiteY71" fmla="*/ 1443990 h 5989319"/>
              <a:gd name="connsiteX72" fmla="*/ 4754978 w 8095427"/>
              <a:gd name="connsiteY72" fmla="*/ 673100 h 5989319"/>
              <a:gd name="connsiteX73" fmla="*/ 5577938 w 8095427"/>
              <a:gd name="connsiteY73" fmla="*/ 193040 h 5989319"/>
              <a:gd name="connsiteX74" fmla="*/ 5445858 w 8095427"/>
              <a:gd name="connsiteY74" fmla="*/ 129540 h 5989319"/>
              <a:gd name="connsiteX75" fmla="*/ 6220558 w 8095427"/>
              <a:gd name="connsiteY75" fmla="*/ 0 h 5989319"/>
              <a:gd name="connsiteX0" fmla="*/ 6226975 w 8101844"/>
              <a:gd name="connsiteY0" fmla="*/ 0 h 5989319"/>
              <a:gd name="connsiteX1" fmla="*/ 6033935 w 8101844"/>
              <a:gd name="connsiteY1" fmla="*/ 467360 h 5989319"/>
              <a:gd name="connsiteX2" fmla="*/ 5896775 w 8101844"/>
              <a:gd name="connsiteY2" fmla="*/ 375920 h 5989319"/>
              <a:gd name="connsiteX3" fmla="*/ 5198275 w 8101844"/>
              <a:gd name="connsiteY3" fmla="*/ 784860 h 5989319"/>
              <a:gd name="connsiteX4" fmla="*/ 5406555 w 8101844"/>
              <a:gd name="connsiteY4" fmla="*/ 1301749 h 5989319"/>
              <a:gd name="connsiteX5" fmla="*/ 5403040 w 8101844"/>
              <a:gd name="connsiteY5" fmla="*/ 1302970 h 5989319"/>
              <a:gd name="connsiteX6" fmla="*/ 7769743 w 8101844"/>
              <a:gd name="connsiteY6" fmla="*/ 2671182 h 5989319"/>
              <a:gd name="connsiteX7" fmla="*/ 7770025 w 8101844"/>
              <a:gd name="connsiteY7" fmla="*/ 2670809 h 5989319"/>
              <a:gd name="connsiteX8" fmla="*/ 7977035 w 8101844"/>
              <a:gd name="connsiteY8" fmla="*/ 3388359 h 5989319"/>
              <a:gd name="connsiteX9" fmla="*/ 6665468 w 8101844"/>
              <a:gd name="connsiteY9" fmla="*/ 3469164 h 5989319"/>
              <a:gd name="connsiteX10" fmla="*/ 6555046 w 8101844"/>
              <a:gd name="connsiteY10" fmla="*/ 3405677 h 5989319"/>
              <a:gd name="connsiteX11" fmla="*/ 6554636 w 8101844"/>
              <a:gd name="connsiteY11" fmla="*/ 3406139 h 5989319"/>
              <a:gd name="connsiteX12" fmla="*/ 4377668 w 8101844"/>
              <a:gd name="connsiteY12" fmla="*/ 2142338 h 5989319"/>
              <a:gd name="connsiteX13" fmla="*/ 4314106 w 8101844"/>
              <a:gd name="connsiteY13" fmla="*/ 2113658 h 5989319"/>
              <a:gd name="connsiteX14" fmla="*/ 3706482 w 8101844"/>
              <a:gd name="connsiteY14" fmla="*/ 2141251 h 5989319"/>
              <a:gd name="connsiteX15" fmla="*/ 3676732 w 8101844"/>
              <a:gd name="connsiteY15" fmla="*/ 2402523 h 5989319"/>
              <a:gd name="connsiteX16" fmla="*/ 3724340 w 8101844"/>
              <a:gd name="connsiteY16" fmla="*/ 2446879 h 5989319"/>
              <a:gd name="connsiteX17" fmla="*/ 3725076 w 8101844"/>
              <a:gd name="connsiteY17" fmla="*/ 2446019 h 5989319"/>
              <a:gd name="connsiteX18" fmla="*/ 4575976 w 8101844"/>
              <a:gd name="connsiteY18" fmla="*/ 2951479 h 5989319"/>
              <a:gd name="connsiteX19" fmla="*/ 4572126 w 8101844"/>
              <a:gd name="connsiteY19" fmla="*/ 2955816 h 5989319"/>
              <a:gd name="connsiteX20" fmla="*/ 4618757 w 8101844"/>
              <a:gd name="connsiteY20" fmla="*/ 2984152 h 5989319"/>
              <a:gd name="connsiteX21" fmla="*/ 4745505 w 8101844"/>
              <a:gd name="connsiteY21" fmla="*/ 3669421 h 5989319"/>
              <a:gd name="connsiteX22" fmla="*/ 3603415 w 8101844"/>
              <a:gd name="connsiteY22" fmla="*/ 3809973 h 5989319"/>
              <a:gd name="connsiteX23" fmla="*/ 3475362 w 8101844"/>
              <a:gd name="connsiteY23" fmla="*/ 3746711 h 5989319"/>
              <a:gd name="connsiteX24" fmla="*/ 3473616 w 8101844"/>
              <a:gd name="connsiteY24" fmla="*/ 3749039 h 5989319"/>
              <a:gd name="connsiteX25" fmla="*/ 1146747 w 8101844"/>
              <a:gd name="connsiteY25" fmla="*/ 2406712 h 5989319"/>
              <a:gd name="connsiteX26" fmla="*/ 1112416 w 8101844"/>
              <a:gd name="connsiteY26" fmla="*/ 2390929 h 5989319"/>
              <a:gd name="connsiteX27" fmla="*/ 530391 w 8101844"/>
              <a:gd name="connsiteY27" fmla="*/ 2439034 h 5989319"/>
              <a:gd name="connsiteX28" fmla="*/ 487911 w 8101844"/>
              <a:gd name="connsiteY28" fmla="*/ 2699822 h 5989319"/>
              <a:gd name="connsiteX29" fmla="*/ 540933 w 8101844"/>
              <a:gd name="connsiteY29" fmla="*/ 2748871 h 5989319"/>
              <a:gd name="connsiteX30" fmla="*/ 543727 w 8101844"/>
              <a:gd name="connsiteY30" fmla="*/ 2745740 h 5989319"/>
              <a:gd name="connsiteX31" fmla="*/ 3137031 w 8101844"/>
              <a:gd name="connsiteY31" fmla="*/ 4256919 h 5989319"/>
              <a:gd name="connsiteX32" fmla="*/ 3139784 w 8101844"/>
              <a:gd name="connsiteY32" fmla="*/ 4254182 h 5989319"/>
              <a:gd name="connsiteX33" fmla="*/ 3335477 w 8101844"/>
              <a:gd name="connsiteY33" fmla="*/ 4984482 h 5989319"/>
              <a:gd name="connsiteX34" fmla="*/ 3250526 w 8101844"/>
              <a:gd name="connsiteY34" fmla="*/ 5040342 h 5989319"/>
              <a:gd name="connsiteX35" fmla="*/ 3252636 w 8101844"/>
              <a:gd name="connsiteY35" fmla="*/ 5041899 h 5989319"/>
              <a:gd name="connsiteX36" fmla="*/ 1672757 w 8101844"/>
              <a:gd name="connsiteY36" fmla="*/ 5976619 h 5989319"/>
              <a:gd name="connsiteX37" fmla="*/ 1037756 w 8101844"/>
              <a:gd name="connsiteY37" fmla="*/ 5989319 h 5989319"/>
              <a:gd name="connsiteX38" fmla="*/ 2991016 w 8101844"/>
              <a:gd name="connsiteY38" fmla="*/ 4848859 h 5989319"/>
              <a:gd name="connsiteX39" fmla="*/ 2992378 w 8101844"/>
              <a:gd name="connsiteY39" fmla="*/ 4849864 h 5989319"/>
              <a:gd name="connsiteX40" fmla="*/ 3029520 w 8101844"/>
              <a:gd name="connsiteY40" fmla="*/ 4818840 h 5989319"/>
              <a:gd name="connsiteX41" fmla="*/ 2904021 w 8101844"/>
              <a:gd name="connsiteY41" fmla="*/ 4488497 h 5989319"/>
              <a:gd name="connsiteX42" fmla="*/ 2905845 w 8101844"/>
              <a:gd name="connsiteY42" fmla="*/ 4486684 h 5989319"/>
              <a:gd name="connsiteX43" fmla="*/ 265912 w 8101844"/>
              <a:gd name="connsiteY43" fmla="*/ 2961157 h 5989319"/>
              <a:gd name="connsiteX44" fmla="*/ 120815 w 8101844"/>
              <a:gd name="connsiteY44" fmla="*/ 2319019 h 5989319"/>
              <a:gd name="connsiteX45" fmla="*/ 769044 w 8101844"/>
              <a:gd name="connsiteY45" fmla="*/ 2067679 h 5989319"/>
              <a:gd name="connsiteX46" fmla="*/ 1418459 w 8101844"/>
              <a:gd name="connsiteY46" fmla="*/ 2194101 h 5989319"/>
              <a:gd name="connsiteX47" fmla="*/ 1443761 w 8101844"/>
              <a:gd name="connsiteY47" fmla="*/ 2207521 h 5989319"/>
              <a:gd name="connsiteX48" fmla="*/ 1444156 w 8101844"/>
              <a:gd name="connsiteY48" fmla="*/ 2207259 h 5989319"/>
              <a:gd name="connsiteX49" fmla="*/ 1455065 w 8101844"/>
              <a:gd name="connsiteY49" fmla="*/ 2213516 h 5989319"/>
              <a:gd name="connsiteX50" fmla="*/ 1460030 w 8101844"/>
              <a:gd name="connsiteY50" fmla="*/ 2216149 h 5989319"/>
              <a:gd name="connsiteX51" fmla="*/ 1459855 w 8101844"/>
              <a:gd name="connsiteY51" fmla="*/ 2216263 h 5989319"/>
              <a:gd name="connsiteX52" fmla="*/ 3671736 w 8101844"/>
              <a:gd name="connsiteY52" fmla="*/ 3484879 h 5989319"/>
              <a:gd name="connsiteX53" fmla="*/ 3668748 w 8101844"/>
              <a:gd name="connsiteY53" fmla="*/ 3488863 h 5989319"/>
              <a:gd name="connsiteX54" fmla="*/ 3736944 w 8101844"/>
              <a:gd name="connsiteY54" fmla="*/ 3526785 h 5989319"/>
              <a:gd name="connsiteX55" fmla="*/ 4413479 w 8101844"/>
              <a:gd name="connsiteY55" fmla="*/ 3503258 h 5989319"/>
              <a:gd name="connsiteX56" fmla="*/ 4406995 w 8101844"/>
              <a:gd name="connsiteY56" fmla="*/ 3243913 h 5989319"/>
              <a:gd name="connsiteX57" fmla="*/ 4354038 w 8101844"/>
              <a:gd name="connsiteY57" fmla="*/ 3199851 h 5989319"/>
              <a:gd name="connsiteX58" fmla="*/ 3499016 w 8101844"/>
              <a:gd name="connsiteY58" fmla="*/ 2710180 h 5989319"/>
              <a:gd name="connsiteX59" fmla="*/ 3499837 w 8101844"/>
              <a:gd name="connsiteY59" fmla="*/ 2709220 h 5989319"/>
              <a:gd name="connsiteX60" fmla="*/ 3444257 w 8101844"/>
              <a:gd name="connsiteY60" fmla="*/ 2673429 h 5989319"/>
              <a:gd name="connsiteX61" fmla="*/ 3319019 w 8101844"/>
              <a:gd name="connsiteY61" fmla="*/ 2056517 h 5989319"/>
              <a:gd name="connsiteX62" fmla="*/ 3993846 w 8101844"/>
              <a:gd name="connsiteY62" fmla="*/ 1787519 h 5989319"/>
              <a:gd name="connsiteX63" fmla="*/ 4643286 w 8101844"/>
              <a:gd name="connsiteY63" fmla="*/ 1930702 h 5989319"/>
              <a:gd name="connsiteX64" fmla="*/ 6773076 w 8101844"/>
              <a:gd name="connsiteY64" fmla="*/ 3159759 h 5989319"/>
              <a:gd name="connsiteX65" fmla="*/ 6773076 w 8101844"/>
              <a:gd name="connsiteY65" fmla="*/ 3159760 h 5989319"/>
              <a:gd name="connsiteX66" fmla="*/ 6863508 w 8101844"/>
              <a:gd name="connsiteY66" fmla="*/ 3219580 h 5989319"/>
              <a:gd name="connsiteX67" fmla="*/ 7626515 w 8101844"/>
              <a:gd name="connsiteY67" fmla="*/ 3233419 h 5989319"/>
              <a:gd name="connsiteX68" fmla="*/ 7633981 w 8101844"/>
              <a:gd name="connsiteY68" fmla="*/ 2978153 h 5989319"/>
              <a:gd name="connsiteX69" fmla="*/ 7584481 w 8101844"/>
              <a:gd name="connsiteY69" fmla="*/ 2933972 h 5989319"/>
              <a:gd name="connsiteX70" fmla="*/ 4998240 w 8101844"/>
              <a:gd name="connsiteY70" fmla="*/ 1443552 h 5989319"/>
              <a:gd name="connsiteX71" fmla="*/ 4996980 w 8101844"/>
              <a:gd name="connsiteY71" fmla="*/ 1443990 h 5989319"/>
              <a:gd name="connsiteX72" fmla="*/ 4761395 w 8101844"/>
              <a:gd name="connsiteY72" fmla="*/ 673100 h 5989319"/>
              <a:gd name="connsiteX73" fmla="*/ 5584355 w 8101844"/>
              <a:gd name="connsiteY73" fmla="*/ 193040 h 5989319"/>
              <a:gd name="connsiteX74" fmla="*/ 5452275 w 8101844"/>
              <a:gd name="connsiteY74" fmla="*/ 129540 h 5989319"/>
              <a:gd name="connsiteX75" fmla="*/ 6226975 w 8101844"/>
              <a:gd name="connsiteY75" fmla="*/ 0 h 5989319"/>
              <a:gd name="connsiteX0" fmla="*/ 6223496 w 8098365"/>
              <a:gd name="connsiteY0" fmla="*/ 0 h 5989319"/>
              <a:gd name="connsiteX1" fmla="*/ 6030456 w 8098365"/>
              <a:gd name="connsiteY1" fmla="*/ 467360 h 5989319"/>
              <a:gd name="connsiteX2" fmla="*/ 5893296 w 8098365"/>
              <a:gd name="connsiteY2" fmla="*/ 375920 h 5989319"/>
              <a:gd name="connsiteX3" fmla="*/ 5194796 w 8098365"/>
              <a:gd name="connsiteY3" fmla="*/ 784860 h 5989319"/>
              <a:gd name="connsiteX4" fmla="*/ 5403076 w 8098365"/>
              <a:gd name="connsiteY4" fmla="*/ 1301749 h 5989319"/>
              <a:gd name="connsiteX5" fmla="*/ 5399561 w 8098365"/>
              <a:gd name="connsiteY5" fmla="*/ 1302970 h 5989319"/>
              <a:gd name="connsiteX6" fmla="*/ 7766264 w 8098365"/>
              <a:gd name="connsiteY6" fmla="*/ 2671182 h 5989319"/>
              <a:gd name="connsiteX7" fmla="*/ 7766546 w 8098365"/>
              <a:gd name="connsiteY7" fmla="*/ 2670809 h 5989319"/>
              <a:gd name="connsiteX8" fmla="*/ 7973556 w 8098365"/>
              <a:gd name="connsiteY8" fmla="*/ 3388359 h 5989319"/>
              <a:gd name="connsiteX9" fmla="*/ 6661989 w 8098365"/>
              <a:gd name="connsiteY9" fmla="*/ 3469164 h 5989319"/>
              <a:gd name="connsiteX10" fmla="*/ 6551567 w 8098365"/>
              <a:gd name="connsiteY10" fmla="*/ 3405677 h 5989319"/>
              <a:gd name="connsiteX11" fmla="*/ 6551157 w 8098365"/>
              <a:gd name="connsiteY11" fmla="*/ 3406139 h 5989319"/>
              <a:gd name="connsiteX12" fmla="*/ 4374189 w 8098365"/>
              <a:gd name="connsiteY12" fmla="*/ 2142338 h 5989319"/>
              <a:gd name="connsiteX13" fmla="*/ 4310627 w 8098365"/>
              <a:gd name="connsiteY13" fmla="*/ 2113658 h 5989319"/>
              <a:gd name="connsiteX14" fmla="*/ 3703003 w 8098365"/>
              <a:gd name="connsiteY14" fmla="*/ 2141251 h 5989319"/>
              <a:gd name="connsiteX15" fmla="*/ 3673253 w 8098365"/>
              <a:gd name="connsiteY15" fmla="*/ 2402523 h 5989319"/>
              <a:gd name="connsiteX16" fmla="*/ 3720861 w 8098365"/>
              <a:gd name="connsiteY16" fmla="*/ 2446879 h 5989319"/>
              <a:gd name="connsiteX17" fmla="*/ 3721597 w 8098365"/>
              <a:gd name="connsiteY17" fmla="*/ 2446019 h 5989319"/>
              <a:gd name="connsiteX18" fmla="*/ 4572497 w 8098365"/>
              <a:gd name="connsiteY18" fmla="*/ 2951479 h 5989319"/>
              <a:gd name="connsiteX19" fmla="*/ 4568647 w 8098365"/>
              <a:gd name="connsiteY19" fmla="*/ 2955816 h 5989319"/>
              <a:gd name="connsiteX20" fmla="*/ 4615278 w 8098365"/>
              <a:gd name="connsiteY20" fmla="*/ 2984152 h 5989319"/>
              <a:gd name="connsiteX21" fmla="*/ 4742026 w 8098365"/>
              <a:gd name="connsiteY21" fmla="*/ 3669421 h 5989319"/>
              <a:gd name="connsiteX22" fmla="*/ 3599936 w 8098365"/>
              <a:gd name="connsiteY22" fmla="*/ 3809973 h 5989319"/>
              <a:gd name="connsiteX23" fmla="*/ 3471883 w 8098365"/>
              <a:gd name="connsiteY23" fmla="*/ 3746711 h 5989319"/>
              <a:gd name="connsiteX24" fmla="*/ 3470137 w 8098365"/>
              <a:gd name="connsiteY24" fmla="*/ 3749039 h 5989319"/>
              <a:gd name="connsiteX25" fmla="*/ 1143268 w 8098365"/>
              <a:gd name="connsiteY25" fmla="*/ 2406712 h 5989319"/>
              <a:gd name="connsiteX26" fmla="*/ 1108937 w 8098365"/>
              <a:gd name="connsiteY26" fmla="*/ 2390929 h 5989319"/>
              <a:gd name="connsiteX27" fmla="*/ 526912 w 8098365"/>
              <a:gd name="connsiteY27" fmla="*/ 2439034 h 5989319"/>
              <a:gd name="connsiteX28" fmla="*/ 484432 w 8098365"/>
              <a:gd name="connsiteY28" fmla="*/ 2699822 h 5989319"/>
              <a:gd name="connsiteX29" fmla="*/ 537454 w 8098365"/>
              <a:gd name="connsiteY29" fmla="*/ 2748871 h 5989319"/>
              <a:gd name="connsiteX30" fmla="*/ 540248 w 8098365"/>
              <a:gd name="connsiteY30" fmla="*/ 2745740 h 5989319"/>
              <a:gd name="connsiteX31" fmla="*/ 3133552 w 8098365"/>
              <a:gd name="connsiteY31" fmla="*/ 4256919 h 5989319"/>
              <a:gd name="connsiteX32" fmla="*/ 3136305 w 8098365"/>
              <a:gd name="connsiteY32" fmla="*/ 4254182 h 5989319"/>
              <a:gd name="connsiteX33" fmla="*/ 3331998 w 8098365"/>
              <a:gd name="connsiteY33" fmla="*/ 4984482 h 5989319"/>
              <a:gd name="connsiteX34" fmla="*/ 3247047 w 8098365"/>
              <a:gd name="connsiteY34" fmla="*/ 5040342 h 5989319"/>
              <a:gd name="connsiteX35" fmla="*/ 3249157 w 8098365"/>
              <a:gd name="connsiteY35" fmla="*/ 5041899 h 5989319"/>
              <a:gd name="connsiteX36" fmla="*/ 1669278 w 8098365"/>
              <a:gd name="connsiteY36" fmla="*/ 5976619 h 5989319"/>
              <a:gd name="connsiteX37" fmla="*/ 1034277 w 8098365"/>
              <a:gd name="connsiteY37" fmla="*/ 5989319 h 5989319"/>
              <a:gd name="connsiteX38" fmla="*/ 2987537 w 8098365"/>
              <a:gd name="connsiteY38" fmla="*/ 4848859 h 5989319"/>
              <a:gd name="connsiteX39" fmla="*/ 2988899 w 8098365"/>
              <a:gd name="connsiteY39" fmla="*/ 4849864 h 5989319"/>
              <a:gd name="connsiteX40" fmla="*/ 3026041 w 8098365"/>
              <a:gd name="connsiteY40" fmla="*/ 4818840 h 5989319"/>
              <a:gd name="connsiteX41" fmla="*/ 2900542 w 8098365"/>
              <a:gd name="connsiteY41" fmla="*/ 4488497 h 5989319"/>
              <a:gd name="connsiteX42" fmla="*/ 2902366 w 8098365"/>
              <a:gd name="connsiteY42" fmla="*/ 4486684 h 5989319"/>
              <a:gd name="connsiteX43" fmla="*/ 262433 w 8098365"/>
              <a:gd name="connsiteY43" fmla="*/ 2961157 h 5989319"/>
              <a:gd name="connsiteX44" fmla="*/ 117336 w 8098365"/>
              <a:gd name="connsiteY44" fmla="*/ 2319019 h 5989319"/>
              <a:gd name="connsiteX45" fmla="*/ 765565 w 8098365"/>
              <a:gd name="connsiteY45" fmla="*/ 2067679 h 5989319"/>
              <a:gd name="connsiteX46" fmla="*/ 1414980 w 8098365"/>
              <a:gd name="connsiteY46" fmla="*/ 2194101 h 5989319"/>
              <a:gd name="connsiteX47" fmla="*/ 1440282 w 8098365"/>
              <a:gd name="connsiteY47" fmla="*/ 2207521 h 5989319"/>
              <a:gd name="connsiteX48" fmla="*/ 1440677 w 8098365"/>
              <a:gd name="connsiteY48" fmla="*/ 2207259 h 5989319"/>
              <a:gd name="connsiteX49" fmla="*/ 1451586 w 8098365"/>
              <a:gd name="connsiteY49" fmla="*/ 2213516 h 5989319"/>
              <a:gd name="connsiteX50" fmla="*/ 1456551 w 8098365"/>
              <a:gd name="connsiteY50" fmla="*/ 2216149 h 5989319"/>
              <a:gd name="connsiteX51" fmla="*/ 1456376 w 8098365"/>
              <a:gd name="connsiteY51" fmla="*/ 2216263 h 5989319"/>
              <a:gd name="connsiteX52" fmla="*/ 3668257 w 8098365"/>
              <a:gd name="connsiteY52" fmla="*/ 3484879 h 5989319"/>
              <a:gd name="connsiteX53" fmla="*/ 3665269 w 8098365"/>
              <a:gd name="connsiteY53" fmla="*/ 3488863 h 5989319"/>
              <a:gd name="connsiteX54" fmla="*/ 3733465 w 8098365"/>
              <a:gd name="connsiteY54" fmla="*/ 3526785 h 5989319"/>
              <a:gd name="connsiteX55" fmla="*/ 4410000 w 8098365"/>
              <a:gd name="connsiteY55" fmla="*/ 3503258 h 5989319"/>
              <a:gd name="connsiteX56" fmla="*/ 4403516 w 8098365"/>
              <a:gd name="connsiteY56" fmla="*/ 3243913 h 5989319"/>
              <a:gd name="connsiteX57" fmla="*/ 4350559 w 8098365"/>
              <a:gd name="connsiteY57" fmla="*/ 3199851 h 5989319"/>
              <a:gd name="connsiteX58" fmla="*/ 3495537 w 8098365"/>
              <a:gd name="connsiteY58" fmla="*/ 2710180 h 5989319"/>
              <a:gd name="connsiteX59" fmla="*/ 3496358 w 8098365"/>
              <a:gd name="connsiteY59" fmla="*/ 2709220 h 5989319"/>
              <a:gd name="connsiteX60" fmla="*/ 3440778 w 8098365"/>
              <a:gd name="connsiteY60" fmla="*/ 2673429 h 5989319"/>
              <a:gd name="connsiteX61" fmla="*/ 3315540 w 8098365"/>
              <a:gd name="connsiteY61" fmla="*/ 2056517 h 5989319"/>
              <a:gd name="connsiteX62" fmla="*/ 3990367 w 8098365"/>
              <a:gd name="connsiteY62" fmla="*/ 1787519 h 5989319"/>
              <a:gd name="connsiteX63" fmla="*/ 4639807 w 8098365"/>
              <a:gd name="connsiteY63" fmla="*/ 1930702 h 5989319"/>
              <a:gd name="connsiteX64" fmla="*/ 6769597 w 8098365"/>
              <a:gd name="connsiteY64" fmla="*/ 3159759 h 5989319"/>
              <a:gd name="connsiteX65" fmla="*/ 6769597 w 8098365"/>
              <a:gd name="connsiteY65" fmla="*/ 3159760 h 5989319"/>
              <a:gd name="connsiteX66" fmla="*/ 6860029 w 8098365"/>
              <a:gd name="connsiteY66" fmla="*/ 3219580 h 5989319"/>
              <a:gd name="connsiteX67" fmla="*/ 7623036 w 8098365"/>
              <a:gd name="connsiteY67" fmla="*/ 3233419 h 5989319"/>
              <a:gd name="connsiteX68" fmla="*/ 7630502 w 8098365"/>
              <a:gd name="connsiteY68" fmla="*/ 2978153 h 5989319"/>
              <a:gd name="connsiteX69" fmla="*/ 7581002 w 8098365"/>
              <a:gd name="connsiteY69" fmla="*/ 2933972 h 5989319"/>
              <a:gd name="connsiteX70" fmla="*/ 4994761 w 8098365"/>
              <a:gd name="connsiteY70" fmla="*/ 1443552 h 5989319"/>
              <a:gd name="connsiteX71" fmla="*/ 4993501 w 8098365"/>
              <a:gd name="connsiteY71" fmla="*/ 1443990 h 5989319"/>
              <a:gd name="connsiteX72" fmla="*/ 4757916 w 8098365"/>
              <a:gd name="connsiteY72" fmla="*/ 673100 h 5989319"/>
              <a:gd name="connsiteX73" fmla="*/ 5580876 w 8098365"/>
              <a:gd name="connsiteY73" fmla="*/ 193040 h 5989319"/>
              <a:gd name="connsiteX74" fmla="*/ 5448796 w 8098365"/>
              <a:gd name="connsiteY74" fmla="*/ 129540 h 5989319"/>
              <a:gd name="connsiteX75" fmla="*/ 6223496 w 8098365"/>
              <a:gd name="connsiteY75" fmla="*/ 0 h 5989319"/>
              <a:gd name="connsiteX0" fmla="*/ 6220972 w 8095841"/>
              <a:gd name="connsiteY0" fmla="*/ 0 h 5989319"/>
              <a:gd name="connsiteX1" fmla="*/ 6027932 w 8095841"/>
              <a:gd name="connsiteY1" fmla="*/ 467360 h 5989319"/>
              <a:gd name="connsiteX2" fmla="*/ 5890772 w 8095841"/>
              <a:gd name="connsiteY2" fmla="*/ 375920 h 5989319"/>
              <a:gd name="connsiteX3" fmla="*/ 5192272 w 8095841"/>
              <a:gd name="connsiteY3" fmla="*/ 784860 h 5989319"/>
              <a:gd name="connsiteX4" fmla="*/ 5400552 w 8095841"/>
              <a:gd name="connsiteY4" fmla="*/ 1301749 h 5989319"/>
              <a:gd name="connsiteX5" fmla="*/ 5397037 w 8095841"/>
              <a:gd name="connsiteY5" fmla="*/ 1302970 h 5989319"/>
              <a:gd name="connsiteX6" fmla="*/ 7763740 w 8095841"/>
              <a:gd name="connsiteY6" fmla="*/ 2671182 h 5989319"/>
              <a:gd name="connsiteX7" fmla="*/ 7764022 w 8095841"/>
              <a:gd name="connsiteY7" fmla="*/ 2670809 h 5989319"/>
              <a:gd name="connsiteX8" fmla="*/ 7971032 w 8095841"/>
              <a:gd name="connsiteY8" fmla="*/ 3388359 h 5989319"/>
              <a:gd name="connsiteX9" fmla="*/ 6659465 w 8095841"/>
              <a:gd name="connsiteY9" fmla="*/ 3469164 h 5989319"/>
              <a:gd name="connsiteX10" fmla="*/ 6549043 w 8095841"/>
              <a:gd name="connsiteY10" fmla="*/ 3405677 h 5989319"/>
              <a:gd name="connsiteX11" fmla="*/ 6548633 w 8095841"/>
              <a:gd name="connsiteY11" fmla="*/ 3406139 h 5989319"/>
              <a:gd name="connsiteX12" fmla="*/ 4371665 w 8095841"/>
              <a:gd name="connsiteY12" fmla="*/ 2142338 h 5989319"/>
              <a:gd name="connsiteX13" fmla="*/ 4308103 w 8095841"/>
              <a:gd name="connsiteY13" fmla="*/ 2113658 h 5989319"/>
              <a:gd name="connsiteX14" fmla="*/ 3700479 w 8095841"/>
              <a:gd name="connsiteY14" fmla="*/ 2141251 h 5989319"/>
              <a:gd name="connsiteX15" fmla="*/ 3670729 w 8095841"/>
              <a:gd name="connsiteY15" fmla="*/ 2402523 h 5989319"/>
              <a:gd name="connsiteX16" fmla="*/ 3718337 w 8095841"/>
              <a:gd name="connsiteY16" fmla="*/ 2446879 h 5989319"/>
              <a:gd name="connsiteX17" fmla="*/ 3719073 w 8095841"/>
              <a:gd name="connsiteY17" fmla="*/ 2446019 h 5989319"/>
              <a:gd name="connsiteX18" fmla="*/ 4569973 w 8095841"/>
              <a:gd name="connsiteY18" fmla="*/ 2951479 h 5989319"/>
              <a:gd name="connsiteX19" fmla="*/ 4566123 w 8095841"/>
              <a:gd name="connsiteY19" fmla="*/ 2955816 h 5989319"/>
              <a:gd name="connsiteX20" fmla="*/ 4612754 w 8095841"/>
              <a:gd name="connsiteY20" fmla="*/ 2984152 h 5989319"/>
              <a:gd name="connsiteX21" fmla="*/ 4739502 w 8095841"/>
              <a:gd name="connsiteY21" fmla="*/ 3669421 h 5989319"/>
              <a:gd name="connsiteX22" fmla="*/ 3597412 w 8095841"/>
              <a:gd name="connsiteY22" fmla="*/ 3809973 h 5989319"/>
              <a:gd name="connsiteX23" fmla="*/ 3469359 w 8095841"/>
              <a:gd name="connsiteY23" fmla="*/ 3746711 h 5989319"/>
              <a:gd name="connsiteX24" fmla="*/ 3467613 w 8095841"/>
              <a:gd name="connsiteY24" fmla="*/ 3749039 h 5989319"/>
              <a:gd name="connsiteX25" fmla="*/ 1140744 w 8095841"/>
              <a:gd name="connsiteY25" fmla="*/ 2406712 h 5989319"/>
              <a:gd name="connsiteX26" fmla="*/ 1106413 w 8095841"/>
              <a:gd name="connsiteY26" fmla="*/ 2390929 h 5989319"/>
              <a:gd name="connsiteX27" fmla="*/ 524388 w 8095841"/>
              <a:gd name="connsiteY27" fmla="*/ 2439034 h 5989319"/>
              <a:gd name="connsiteX28" fmla="*/ 481908 w 8095841"/>
              <a:gd name="connsiteY28" fmla="*/ 2699822 h 5989319"/>
              <a:gd name="connsiteX29" fmla="*/ 534930 w 8095841"/>
              <a:gd name="connsiteY29" fmla="*/ 2748871 h 5989319"/>
              <a:gd name="connsiteX30" fmla="*/ 537724 w 8095841"/>
              <a:gd name="connsiteY30" fmla="*/ 2745740 h 5989319"/>
              <a:gd name="connsiteX31" fmla="*/ 3131028 w 8095841"/>
              <a:gd name="connsiteY31" fmla="*/ 4256919 h 5989319"/>
              <a:gd name="connsiteX32" fmla="*/ 3133781 w 8095841"/>
              <a:gd name="connsiteY32" fmla="*/ 4254182 h 5989319"/>
              <a:gd name="connsiteX33" fmla="*/ 3329474 w 8095841"/>
              <a:gd name="connsiteY33" fmla="*/ 4984482 h 5989319"/>
              <a:gd name="connsiteX34" fmla="*/ 3244523 w 8095841"/>
              <a:gd name="connsiteY34" fmla="*/ 5040342 h 5989319"/>
              <a:gd name="connsiteX35" fmla="*/ 3246633 w 8095841"/>
              <a:gd name="connsiteY35" fmla="*/ 5041899 h 5989319"/>
              <a:gd name="connsiteX36" fmla="*/ 1666754 w 8095841"/>
              <a:gd name="connsiteY36" fmla="*/ 5976619 h 5989319"/>
              <a:gd name="connsiteX37" fmla="*/ 1031753 w 8095841"/>
              <a:gd name="connsiteY37" fmla="*/ 5989319 h 5989319"/>
              <a:gd name="connsiteX38" fmla="*/ 2985013 w 8095841"/>
              <a:gd name="connsiteY38" fmla="*/ 4848859 h 5989319"/>
              <a:gd name="connsiteX39" fmla="*/ 2986375 w 8095841"/>
              <a:gd name="connsiteY39" fmla="*/ 4849864 h 5989319"/>
              <a:gd name="connsiteX40" fmla="*/ 3023517 w 8095841"/>
              <a:gd name="connsiteY40" fmla="*/ 4818840 h 5989319"/>
              <a:gd name="connsiteX41" fmla="*/ 2898018 w 8095841"/>
              <a:gd name="connsiteY41" fmla="*/ 4488497 h 5989319"/>
              <a:gd name="connsiteX42" fmla="*/ 2899842 w 8095841"/>
              <a:gd name="connsiteY42" fmla="*/ 4486684 h 5989319"/>
              <a:gd name="connsiteX43" fmla="*/ 259909 w 8095841"/>
              <a:gd name="connsiteY43" fmla="*/ 2961157 h 5989319"/>
              <a:gd name="connsiteX44" fmla="*/ 114812 w 8095841"/>
              <a:gd name="connsiteY44" fmla="*/ 2319019 h 5989319"/>
              <a:gd name="connsiteX45" fmla="*/ 763041 w 8095841"/>
              <a:gd name="connsiteY45" fmla="*/ 2067679 h 5989319"/>
              <a:gd name="connsiteX46" fmla="*/ 1412456 w 8095841"/>
              <a:gd name="connsiteY46" fmla="*/ 2194101 h 5989319"/>
              <a:gd name="connsiteX47" fmla="*/ 1437758 w 8095841"/>
              <a:gd name="connsiteY47" fmla="*/ 2207521 h 5989319"/>
              <a:gd name="connsiteX48" fmla="*/ 1438153 w 8095841"/>
              <a:gd name="connsiteY48" fmla="*/ 2207259 h 5989319"/>
              <a:gd name="connsiteX49" fmla="*/ 1449062 w 8095841"/>
              <a:gd name="connsiteY49" fmla="*/ 2213516 h 5989319"/>
              <a:gd name="connsiteX50" fmla="*/ 1454027 w 8095841"/>
              <a:gd name="connsiteY50" fmla="*/ 2216149 h 5989319"/>
              <a:gd name="connsiteX51" fmla="*/ 1453852 w 8095841"/>
              <a:gd name="connsiteY51" fmla="*/ 2216263 h 5989319"/>
              <a:gd name="connsiteX52" fmla="*/ 3665733 w 8095841"/>
              <a:gd name="connsiteY52" fmla="*/ 3484879 h 5989319"/>
              <a:gd name="connsiteX53" fmla="*/ 3662745 w 8095841"/>
              <a:gd name="connsiteY53" fmla="*/ 3488863 h 5989319"/>
              <a:gd name="connsiteX54" fmla="*/ 3730941 w 8095841"/>
              <a:gd name="connsiteY54" fmla="*/ 3526785 h 5989319"/>
              <a:gd name="connsiteX55" fmla="*/ 4407476 w 8095841"/>
              <a:gd name="connsiteY55" fmla="*/ 3503258 h 5989319"/>
              <a:gd name="connsiteX56" fmla="*/ 4400992 w 8095841"/>
              <a:gd name="connsiteY56" fmla="*/ 3243913 h 5989319"/>
              <a:gd name="connsiteX57" fmla="*/ 4348035 w 8095841"/>
              <a:gd name="connsiteY57" fmla="*/ 3199851 h 5989319"/>
              <a:gd name="connsiteX58" fmla="*/ 3493013 w 8095841"/>
              <a:gd name="connsiteY58" fmla="*/ 2710180 h 5989319"/>
              <a:gd name="connsiteX59" fmla="*/ 3493834 w 8095841"/>
              <a:gd name="connsiteY59" fmla="*/ 2709220 h 5989319"/>
              <a:gd name="connsiteX60" fmla="*/ 3438254 w 8095841"/>
              <a:gd name="connsiteY60" fmla="*/ 2673429 h 5989319"/>
              <a:gd name="connsiteX61" fmla="*/ 3313016 w 8095841"/>
              <a:gd name="connsiteY61" fmla="*/ 2056517 h 5989319"/>
              <a:gd name="connsiteX62" fmla="*/ 3987843 w 8095841"/>
              <a:gd name="connsiteY62" fmla="*/ 1787519 h 5989319"/>
              <a:gd name="connsiteX63" fmla="*/ 4637283 w 8095841"/>
              <a:gd name="connsiteY63" fmla="*/ 1930702 h 5989319"/>
              <a:gd name="connsiteX64" fmla="*/ 6767073 w 8095841"/>
              <a:gd name="connsiteY64" fmla="*/ 3159759 h 5989319"/>
              <a:gd name="connsiteX65" fmla="*/ 6767073 w 8095841"/>
              <a:gd name="connsiteY65" fmla="*/ 3159760 h 5989319"/>
              <a:gd name="connsiteX66" fmla="*/ 6857505 w 8095841"/>
              <a:gd name="connsiteY66" fmla="*/ 3219580 h 5989319"/>
              <a:gd name="connsiteX67" fmla="*/ 7620512 w 8095841"/>
              <a:gd name="connsiteY67" fmla="*/ 3233419 h 5989319"/>
              <a:gd name="connsiteX68" fmla="*/ 7627978 w 8095841"/>
              <a:gd name="connsiteY68" fmla="*/ 2978153 h 5989319"/>
              <a:gd name="connsiteX69" fmla="*/ 7578478 w 8095841"/>
              <a:gd name="connsiteY69" fmla="*/ 2933972 h 5989319"/>
              <a:gd name="connsiteX70" fmla="*/ 4992237 w 8095841"/>
              <a:gd name="connsiteY70" fmla="*/ 1443552 h 5989319"/>
              <a:gd name="connsiteX71" fmla="*/ 4990977 w 8095841"/>
              <a:gd name="connsiteY71" fmla="*/ 1443990 h 5989319"/>
              <a:gd name="connsiteX72" fmla="*/ 4755392 w 8095841"/>
              <a:gd name="connsiteY72" fmla="*/ 673100 h 5989319"/>
              <a:gd name="connsiteX73" fmla="*/ 5578352 w 8095841"/>
              <a:gd name="connsiteY73" fmla="*/ 193040 h 5989319"/>
              <a:gd name="connsiteX74" fmla="*/ 5446272 w 8095841"/>
              <a:gd name="connsiteY74" fmla="*/ 129540 h 5989319"/>
              <a:gd name="connsiteX75" fmla="*/ 6220972 w 8095841"/>
              <a:gd name="connsiteY75" fmla="*/ 0 h 5989319"/>
              <a:gd name="connsiteX0" fmla="*/ 6220972 w 8095841"/>
              <a:gd name="connsiteY0" fmla="*/ 0 h 5989319"/>
              <a:gd name="connsiteX1" fmla="*/ 6027932 w 8095841"/>
              <a:gd name="connsiteY1" fmla="*/ 467360 h 5989319"/>
              <a:gd name="connsiteX2" fmla="*/ 5890772 w 8095841"/>
              <a:gd name="connsiteY2" fmla="*/ 375920 h 5989319"/>
              <a:gd name="connsiteX3" fmla="*/ 5192272 w 8095841"/>
              <a:gd name="connsiteY3" fmla="*/ 784860 h 5989319"/>
              <a:gd name="connsiteX4" fmla="*/ 5400552 w 8095841"/>
              <a:gd name="connsiteY4" fmla="*/ 1301749 h 5989319"/>
              <a:gd name="connsiteX5" fmla="*/ 5397037 w 8095841"/>
              <a:gd name="connsiteY5" fmla="*/ 1302970 h 5989319"/>
              <a:gd name="connsiteX6" fmla="*/ 7763740 w 8095841"/>
              <a:gd name="connsiteY6" fmla="*/ 2671182 h 5989319"/>
              <a:gd name="connsiteX7" fmla="*/ 7764022 w 8095841"/>
              <a:gd name="connsiteY7" fmla="*/ 2670809 h 5989319"/>
              <a:gd name="connsiteX8" fmla="*/ 7971032 w 8095841"/>
              <a:gd name="connsiteY8" fmla="*/ 3388359 h 5989319"/>
              <a:gd name="connsiteX9" fmla="*/ 6659465 w 8095841"/>
              <a:gd name="connsiteY9" fmla="*/ 3469164 h 5989319"/>
              <a:gd name="connsiteX10" fmla="*/ 6549043 w 8095841"/>
              <a:gd name="connsiteY10" fmla="*/ 3405677 h 5989319"/>
              <a:gd name="connsiteX11" fmla="*/ 6548633 w 8095841"/>
              <a:gd name="connsiteY11" fmla="*/ 3406139 h 5989319"/>
              <a:gd name="connsiteX12" fmla="*/ 4371665 w 8095841"/>
              <a:gd name="connsiteY12" fmla="*/ 2142338 h 5989319"/>
              <a:gd name="connsiteX13" fmla="*/ 4308103 w 8095841"/>
              <a:gd name="connsiteY13" fmla="*/ 2113658 h 5989319"/>
              <a:gd name="connsiteX14" fmla="*/ 3700479 w 8095841"/>
              <a:gd name="connsiteY14" fmla="*/ 2141251 h 5989319"/>
              <a:gd name="connsiteX15" fmla="*/ 3670729 w 8095841"/>
              <a:gd name="connsiteY15" fmla="*/ 2402523 h 5989319"/>
              <a:gd name="connsiteX16" fmla="*/ 3718337 w 8095841"/>
              <a:gd name="connsiteY16" fmla="*/ 2446879 h 5989319"/>
              <a:gd name="connsiteX17" fmla="*/ 3719073 w 8095841"/>
              <a:gd name="connsiteY17" fmla="*/ 2446019 h 5989319"/>
              <a:gd name="connsiteX18" fmla="*/ 4569973 w 8095841"/>
              <a:gd name="connsiteY18" fmla="*/ 2951479 h 5989319"/>
              <a:gd name="connsiteX19" fmla="*/ 4566123 w 8095841"/>
              <a:gd name="connsiteY19" fmla="*/ 2955816 h 5989319"/>
              <a:gd name="connsiteX20" fmla="*/ 4612754 w 8095841"/>
              <a:gd name="connsiteY20" fmla="*/ 2984152 h 5989319"/>
              <a:gd name="connsiteX21" fmla="*/ 4739502 w 8095841"/>
              <a:gd name="connsiteY21" fmla="*/ 3669421 h 5989319"/>
              <a:gd name="connsiteX22" fmla="*/ 3597412 w 8095841"/>
              <a:gd name="connsiteY22" fmla="*/ 3809973 h 5989319"/>
              <a:gd name="connsiteX23" fmla="*/ 3469359 w 8095841"/>
              <a:gd name="connsiteY23" fmla="*/ 3746711 h 5989319"/>
              <a:gd name="connsiteX24" fmla="*/ 3467613 w 8095841"/>
              <a:gd name="connsiteY24" fmla="*/ 3749039 h 5989319"/>
              <a:gd name="connsiteX25" fmla="*/ 1140744 w 8095841"/>
              <a:gd name="connsiteY25" fmla="*/ 2406712 h 5989319"/>
              <a:gd name="connsiteX26" fmla="*/ 1106413 w 8095841"/>
              <a:gd name="connsiteY26" fmla="*/ 2390929 h 5989319"/>
              <a:gd name="connsiteX27" fmla="*/ 524388 w 8095841"/>
              <a:gd name="connsiteY27" fmla="*/ 2439034 h 5989319"/>
              <a:gd name="connsiteX28" fmla="*/ 481908 w 8095841"/>
              <a:gd name="connsiteY28" fmla="*/ 2699822 h 5989319"/>
              <a:gd name="connsiteX29" fmla="*/ 534930 w 8095841"/>
              <a:gd name="connsiteY29" fmla="*/ 2748871 h 5989319"/>
              <a:gd name="connsiteX30" fmla="*/ 3131028 w 8095841"/>
              <a:gd name="connsiteY30" fmla="*/ 4256919 h 5989319"/>
              <a:gd name="connsiteX31" fmla="*/ 3133781 w 8095841"/>
              <a:gd name="connsiteY31" fmla="*/ 4254182 h 5989319"/>
              <a:gd name="connsiteX32" fmla="*/ 3329474 w 8095841"/>
              <a:gd name="connsiteY32" fmla="*/ 4984482 h 5989319"/>
              <a:gd name="connsiteX33" fmla="*/ 3244523 w 8095841"/>
              <a:gd name="connsiteY33" fmla="*/ 5040342 h 5989319"/>
              <a:gd name="connsiteX34" fmla="*/ 3246633 w 8095841"/>
              <a:gd name="connsiteY34" fmla="*/ 5041899 h 5989319"/>
              <a:gd name="connsiteX35" fmla="*/ 1666754 w 8095841"/>
              <a:gd name="connsiteY35" fmla="*/ 5976619 h 5989319"/>
              <a:gd name="connsiteX36" fmla="*/ 1031753 w 8095841"/>
              <a:gd name="connsiteY36" fmla="*/ 5989319 h 5989319"/>
              <a:gd name="connsiteX37" fmla="*/ 2985013 w 8095841"/>
              <a:gd name="connsiteY37" fmla="*/ 4848859 h 5989319"/>
              <a:gd name="connsiteX38" fmla="*/ 2986375 w 8095841"/>
              <a:gd name="connsiteY38" fmla="*/ 4849864 h 5989319"/>
              <a:gd name="connsiteX39" fmla="*/ 3023517 w 8095841"/>
              <a:gd name="connsiteY39" fmla="*/ 4818840 h 5989319"/>
              <a:gd name="connsiteX40" fmla="*/ 2898018 w 8095841"/>
              <a:gd name="connsiteY40" fmla="*/ 4488497 h 5989319"/>
              <a:gd name="connsiteX41" fmla="*/ 2899842 w 8095841"/>
              <a:gd name="connsiteY41" fmla="*/ 4486684 h 5989319"/>
              <a:gd name="connsiteX42" fmla="*/ 259909 w 8095841"/>
              <a:gd name="connsiteY42" fmla="*/ 2961157 h 5989319"/>
              <a:gd name="connsiteX43" fmla="*/ 114812 w 8095841"/>
              <a:gd name="connsiteY43" fmla="*/ 2319019 h 5989319"/>
              <a:gd name="connsiteX44" fmla="*/ 763041 w 8095841"/>
              <a:gd name="connsiteY44" fmla="*/ 2067679 h 5989319"/>
              <a:gd name="connsiteX45" fmla="*/ 1412456 w 8095841"/>
              <a:gd name="connsiteY45" fmla="*/ 2194101 h 5989319"/>
              <a:gd name="connsiteX46" fmla="*/ 1437758 w 8095841"/>
              <a:gd name="connsiteY46" fmla="*/ 2207521 h 5989319"/>
              <a:gd name="connsiteX47" fmla="*/ 1438153 w 8095841"/>
              <a:gd name="connsiteY47" fmla="*/ 2207259 h 5989319"/>
              <a:gd name="connsiteX48" fmla="*/ 1449062 w 8095841"/>
              <a:gd name="connsiteY48" fmla="*/ 2213516 h 5989319"/>
              <a:gd name="connsiteX49" fmla="*/ 1454027 w 8095841"/>
              <a:gd name="connsiteY49" fmla="*/ 2216149 h 5989319"/>
              <a:gd name="connsiteX50" fmla="*/ 1453852 w 8095841"/>
              <a:gd name="connsiteY50" fmla="*/ 2216263 h 5989319"/>
              <a:gd name="connsiteX51" fmla="*/ 3665733 w 8095841"/>
              <a:gd name="connsiteY51" fmla="*/ 3484879 h 5989319"/>
              <a:gd name="connsiteX52" fmla="*/ 3662745 w 8095841"/>
              <a:gd name="connsiteY52" fmla="*/ 3488863 h 5989319"/>
              <a:gd name="connsiteX53" fmla="*/ 3730941 w 8095841"/>
              <a:gd name="connsiteY53" fmla="*/ 3526785 h 5989319"/>
              <a:gd name="connsiteX54" fmla="*/ 4407476 w 8095841"/>
              <a:gd name="connsiteY54" fmla="*/ 3503258 h 5989319"/>
              <a:gd name="connsiteX55" fmla="*/ 4400992 w 8095841"/>
              <a:gd name="connsiteY55" fmla="*/ 3243913 h 5989319"/>
              <a:gd name="connsiteX56" fmla="*/ 4348035 w 8095841"/>
              <a:gd name="connsiteY56" fmla="*/ 3199851 h 5989319"/>
              <a:gd name="connsiteX57" fmla="*/ 3493013 w 8095841"/>
              <a:gd name="connsiteY57" fmla="*/ 2710180 h 5989319"/>
              <a:gd name="connsiteX58" fmla="*/ 3493834 w 8095841"/>
              <a:gd name="connsiteY58" fmla="*/ 2709220 h 5989319"/>
              <a:gd name="connsiteX59" fmla="*/ 3438254 w 8095841"/>
              <a:gd name="connsiteY59" fmla="*/ 2673429 h 5989319"/>
              <a:gd name="connsiteX60" fmla="*/ 3313016 w 8095841"/>
              <a:gd name="connsiteY60" fmla="*/ 2056517 h 5989319"/>
              <a:gd name="connsiteX61" fmla="*/ 3987843 w 8095841"/>
              <a:gd name="connsiteY61" fmla="*/ 1787519 h 5989319"/>
              <a:gd name="connsiteX62" fmla="*/ 4637283 w 8095841"/>
              <a:gd name="connsiteY62" fmla="*/ 1930702 h 5989319"/>
              <a:gd name="connsiteX63" fmla="*/ 6767073 w 8095841"/>
              <a:gd name="connsiteY63" fmla="*/ 3159759 h 5989319"/>
              <a:gd name="connsiteX64" fmla="*/ 6767073 w 8095841"/>
              <a:gd name="connsiteY64" fmla="*/ 3159760 h 5989319"/>
              <a:gd name="connsiteX65" fmla="*/ 6857505 w 8095841"/>
              <a:gd name="connsiteY65" fmla="*/ 3219580 h 5989319"/>
              <a:gd name="connsiteX66" fmla="*/ 7620512 w 8095841"/>
              <a:gd name="connsiteY66" fmla="*/ 3233419 h 5989319"/>
              <a:gd name="connsiteX67" fmla="*/ 7627978 w 8095841"/>
              <a:gd name="connsiteY67" fmla="*/ 2978153 h 5989319"/>
              <a:gd name="connsiteX68" fmla="*/ 7578478 w 8095841"/>
              <a:gd name="connsiteY68" fmla="*/ 2933972 h 5989319"/>
              <a:gd name="connsiteX69" fmla="*/ 4992237 w 8095841"/>
              <a:gd name="connsiteY69" fmla="*/ 1443552 h 5989319"/>
              <a:gd name="connsiteX70" fmla="*/ 4990977 w 8095841"/>
              <a:gd name="connsiteY70" fmla="*/ 1443990 h 5989319"/>
              <a:gd name="connsiteX71" fmla="*/ 4755392 w 8095841"/>
              <a:gd name="connsiteY71" fmla="*/ 673100 h 5989319"/>
              <a:gd name="connsiteX72" fmla="*/ 5578352 w 8095841"/>
              <a:gd name="connsiteY72" fmla="*/ 193040 h 5989319"/>
              <a:gd name="connsiteX73" fmla="*/ 5446272 w 8095841"/>
              <a:gd name="connsiteY73" fmla="*/ 129540 h 5989319"/>
              <a:gd name="connsiteX74" fmla="*/ 6220972 w 8095841"/>
              <a:gd name="connsiteY74" fmla="*/ 0 h 5989319"/>
              <a:gd name="connsiteX0" fmla="*/ 6220972 w 8095841"/>
              <a:gd name="connsiteY0" fmla="*/ 0 h 5989319"/>
              <a:gd name="connsiteX1" fmla="*/ 6027932 w 8095841"/>
              <a:gd name="connsiteY1" fmla="*/ 467360 h 5989319"/>
              <a:gd name="connsiteX2" fmla="*/ 5890772 w 8095841"/>
              <a:gd name="connsiteY2" fmla="*/ 375920 h 5989319"/>
              <a:gd name="connsiteX3" fmla="*/ 5192272 w 8095841"/>
              <a:gd name="connsiteY3" fmla="*/ 784860 h 5989319"/>
              <a:gd name="connsiteX4" fmla="*/ 5400552 w 8095841"/>
              <a:gd name="connsiteY4" fmla="*/ 1301749 h 5989319"/>
              <a:gd name="connsiteX5" fmla="*/ 5397037 w 8095841"/>
              <a:gd name="connsiteY5" fmla="*/ 1302970 h 5989319"/>
              <a:gd name="connsiteX6" fmla="*/ 7763740 w 8095841"/>
              <a:gd name="connsiteY6" fmla="*/ 2671182 h 5989319"/>
              <a:gd name="connsiteX7" fmla="*/ 7764022 w 8095841"/>
              <a:gd name="connsiteY7" fmla="*/ 2670809 h 5989319"/>
              <a:gd name="connsiteX8" fmla="*/ 7971032 w 8095841"/>
              <a:gd name="connsiteY8" fmla="*/ 3388359 h 5989319"/>
              <a:gd name="connsiteX9" fmla="*/ 6659465 w 8095841"/>
              <a:gd name="connsiteY9" fmla="*/ 3469164 h 5989319"/>
              <a:gd name="connsiteX10" fmla="*/ 6549043 w 8095841"/>
              <a:gd name="connsiteY10" fmla="*/ 3405677 h 5989319"/>
              <a:gd name="connsiteX11" fmla="*/ 6548633 w 8095841"/>
              <a:gd name="connsiteY11" fmla="*/ 3406139 h 5989319"/>
              <a:gd name="connsiteX12" fmla="*/ 4371665 w 8095841"/>
              <a:gd name="connsiteY12" fmla="*/ 2142338 h 5989319"/>
              <a:gd name="connsiteX13" fmla="*/ 4308103 w 8095841"/>
              <a:gd name="connsiteY13" fmla="*/ 2113658 h 5989319"/>
              <a:gd name="connsiteX14" fmla="*/ 3700479 w 8095841"/>
              <a:gd name="connsiteY14" fmla="*/ 2141251 h 5989319"/>
              <a:gd name="connsiteX15" fmla="*/ 3670729 w 8095841"/>
              <a:gd name="connsiteY15" fmla="*/ 2402523 h 5989319"/>
              <a:gd name="connsiteX16" fmla="*/ 3718337 w 8095841"/>
              <a:gd name="connsiteY16" fmla="*/ 2446879 h 5989319"/>
              <a:gd name="connsiteX17" fmla="*/ 3719073 w 8095841"/>
              <a:gd name="connsiteY17" fmla="*/ 2446019 h 5989319"/>
              <a:gd name="connsiteX18" fmla="*/ 4569973 w 8095841"/>
              <a:gd name="connsiteY18" fmla="*/ 2951479 h 5989319"/>
              <a:gd name="connsiteX19" fmla="*/ 4566123 w 8095841"/>
              <a:gd name="connsiteY19" fmla="*/ 2955816 h 5989319"/>
              <a:gd name="connsiteX20" fmla="*/ 4612754 w 8095841"/>
              <a:gd name="connsiteY20" fmla="*/ 2984152 h 5989319"/>
              <a:gd name="connsiteX21" fmla="*/ 4739502 w 8095841"/>
              <a:gd name="connsiteY21" fmla="*/ 3669421 h 5989319"/>
              <a:gd name="connsiteX22" fmla="*/ 3597412 w 8095841"/>
              <a:gd name="connsiteY22" fmla="*/ 3809973 h 5989319"/>
              <a:gd name="connsiteX23" fmla="*/ 3469359 w 8095841"/>
              <a:gd name="connsiteY23" fmla="*/ 3746711 h 5989319"/>
              <a:gd name="connsiteX24" fmla="*/ 3467613 w 8095841"/>
              <a:gd name="connsiteY24" fmla="*/ 3749039 h 5989319"/>
              <a:gd name="connsiteX25" fmla="*/ 1140744 w 8095841"/>
              <a:gd name="connsiteY25" fmla="*/ 2406712 h 5989319"/>
              <a:gd name="connsiteX26" fmla="*/ 1106413 w 8095841"/>
              <a:gd name="connsiteY26" fmla="*/ 2390929 h 5989319"/>
              <a:gd name="connsiteX27" fmla="*/ 524388 w 8095841"/>
              <a:gd name="connsiteY27" fmla="*/ 2439034 h 5989319"/>
              <a:gd name="connsiteX28" fmla="*/ 481908 w 8095841"/>
              <a:gd name="connsiteY28" fmla="*/ 2699822 h 5989319"/>
              <a:gd name="connsiteX29" fmla="*/ 534930 w 8095841"/>
              <a:gd name="connsiteY29" fmla="*/ 2748871 h 5989319"/>
              <a:gd name="connsiteX30" fmla="*/ 3131028 w 8095841"/>
              <a:gd name="connsiteY30" fmla="*/ 4256919 h 5989319"/>
              <a:gd name="connsiteX31" fmla="*/ 3133781 w 8095841"/>
              <a:gd name="connsiteY31" fmla="*/ 4254182 h 5989319"/>
              <a:gd name="connsiteX32" fmla="*/ 3329474 w 8095841"/>
              <a:gd name="connsiteY32" fmla="*/ 4984482 h 5989319"/>
              <a:gd name="connsiteX33" fmla="*/ 3244523 w 8095841"/>
              <a:gd name="connsiteY33" fmla="*/ 5040342 h 5989319"/>
              <a:gd name="connsiteX34" fmla="*/ 3246633 w 8095841"/>
              <a:gd name="connsiteY34" fmla="*/ 5041899 h 5989319"/>
              <a:gd name="connsiteX35" fmla="*/ 1666754 w 8095841"/>
              <a:gd name="connsiteY35" fmla="*/ 5976619 h 5989319"/>
              <a:gd name="connsiteX36" fmla="*/ 1031753 w 8095841"/>
              <a:gd name="connsiteY36" fmla="*/ 5989319 h 5989319"/>
              <a:gd name="connsiteX37" fmla="*/ 2985013 w 8095841"/>
              <a:gd name="connsiteY37" fmla="*/ 4848859 h 5989319"/>
              <a:gd name="connsiteX38" fmla="*/ 2986375 w 8095841"/>
              <a:gd name="connsiteY38" fmla="*/ 4849864 h 5989319"/>
              <a:gd name="connsiteX39" fmla="*/ 3023517 w 8095841"/>
              <a:gd name="connsiteY39" fmla="*/ 4818840 h 5989319"/>
              <a:gd name="connsiteX40" fmla="*/ 2898018 w 8095841"/>
              <a:gd name="connsiteY40" fmla="*/ 4488497 h 5989319"/>
              <a:gd name="connsiteX41" fmla="*/ 2899842 w 8095841"/>
              <a:gd name="connsiteY41" fmla="*/ 4486684 h 5989319"/>
              <a:gd name="connsiteX42" fmla="*/ 259909 w 8095841"/>
              <a:gd name="connsiteY42" fmla="*/ 2961157 h 5989319"/>
              <a:gd name="connsiteX43" fmla="*/ 114812 w 8095841"/>
              <a:gd name="connsiteY43" fmla="*/ 2319019 h 5989319"/>
              <a:gd name="connsiteX44" fmla="*/ 763041 w 8095841"/>
              <a:gd name="connsiteY44" fmla="*/ 2052439 h 5989319"/>
              <a:gd name="connsiteX45" fmla="*/ 1412456 w 8095841"/>
              <a:gd name="connsiteY45" fmla="*/ 2194101 h 5989319"/>
              <a:gd name="connsiteX46" fmla="*/ 1437758 w 8095841"/>
              <a:gd name="connsiteY46" fmla="*/ 2207521 h 5989319"/>
              <a:gd name="connsiteX47" fmla="*/ 1438153 w 8095841"/>
              <a:gd name="connsiteY47" fmla="*/ 2207259 h 5989319"/>
              <a:gd name="connsiteX48" fmla="*/ 1449062 w 8095841"/>
              <a:gd name="connsiteY48" fmla="*/ 2213516 h 5989319"/>
              <a:gd name="connsiteX49" fmla="*/ 1454027 w 8095841"/>
              <a:gd name="connsiteY49" fmla="*/ 2216149 h 5989319"/>
              <a:gd name="connsiteX50" fmla="*/ 1453852 w 8095841"/>
              <a:gd name="connsiteY50" fmla="*/ 2216263 h 5989319"/>
              <a:gd name="connsiteX51" fmla="*/ 3665733 w 8095841"/>
              <a:gd name="connsiteY51" fmla="*/ 3484879 h 5989319"/>
              <a:gd name="connsiteX52" fmla="*/ 3662745 w 8095841"/>
              <a:gd name="connsiteY52" fmla="*/ 3488863 h 5989319"/>
              <a:gd name="connsiteX53" fmla="*/ 3730941 w 8095841"/>
              <a:gd name="connsiteY53" fmla="*/ 3526785 h 5989319"/>
              <a:gd name="connsiteX54" fmla="*/ 4407476 w 8095841"/>
              <a:gd name="connsiteY54" fmla="*/ 3503258 h 5989319"/>
              <a:gd name="connsiteX55" fmla="*/ 4400992 w 8095841"/>
              <a:gd name="connsiteY55" fmla="*/ 3243913 h 5989319"/>
              <a:gd name="connsiteX56" fmla="*/ 4348035 w 8095841"/>
              <a:gd name="connsiteY56" fmla="*/ 3199851 h 5989319"/>
              <a:gd name="connsiteX57" fmla="*/ 3493013 w 8095841"/>
              <a:gd name="connsiteY57" fmla="*/ 2710180 h 5989319"/>
              <a:gd name="connsiteX58" fmla="*/ 3493834 w 8095841"/>
              <a:gd name="connsiteY58" fmla="*/ 2709220 h 5989319"/>
              <a:gd name="connsiteX59" fmla="*/ 3438254 w 8095841"/>
              <a:gd name="connsiteY59" fmla="*/ 2673429 h 5989319"/>
              <a:gd name="connsiteX60" fmla="*/ 3313016 w 8095841"/>
              <a:gd name="connsiteY60" fmla="*/ 2056517 h 5989319"/>
              <a:gd name="connsiteX61" fmla="*/ 3987843 w 8095841"/>
              <a:gd name="connsiteY61" fmla="*/ 1787519 h 5989319"/>
              <a:gd name="connsiteX62" fmla="*/ 4637283 w 8095841"/>
              <a:gd name="connsiteY62" fmla="*/ 1930702 h 5989319"/>
              <a:gd name="connsiteX63" fmla="*/ 6767073 w 8095841"/>
              <a:gd name="connsiteY63" fmla="*/ 3159759 h 5989319"/>
              <a:gd name="connsiteX64" fmla="*/ 6767073 w 8095841"/>
              <a:gd name="connsiteY64" fmla="*/ 3159760 h 5989319"/>
              <a:gd name="connsiteX65" fmla="*/ 6857505 w 8095841"/>
              <a:gd name="connsiteY65" fmla="*/ 3219580 h 5989319"/>
              <a:gd name="connsiteX66" fmla="*/ 7620512 w 8095841"/>
              <a:gd name="connsiteY66" fmla="*/ 3233419 h 5989319"/>
              <a:gd name="connsiteX67" fmla="*/ 7627978 w 8095841"/>
              <a:gd name="connsiteY67" fmla="*/ 2978153 h 5989319"/>
              <a:gd name="connsiteX68" fmla="*/ 7578478 w 8095841"/>
              <a:gd name="connsiteY68" fmla="*/ 2933972 h 5989319"/>
              <a:gd name="connsiteX69" fmla="*/ 4992237 w 8095841"/>
              <a:gd name="connsiteY69" fmla="*/ 1443552 h 5989319"/>
              <a:gd name="connsiteX70" fmla="*/ 4990977 w 8095841"/>
              <a:gd name="connsiteY70" fmla="*/ 1443990 h 5989319"/>
              <a:gd name="connsiteX71" fmla="*/ 4755392 w 8095841"/>
              <a:gd name="connsiteY71" fmla="*/ 673100 h 5989319"/>
              <a:gd name="connsiteX72" fmla="*/ 5578352 w 8095841"/>
              <a:gd name="connsiteY72" fmla="*/ 193040 h 5989319"/>
              <a:gd name="connsiteX73" fmla="*/ 5446272 w 8095841"/>
              <a:gd name="connsiteY73" fmla="*/ 129540 h 5989319"/>
              <a:gd name="connsiteX74" fmla="*/ 6220972 w 8095841"/>
              <a:gd name="connsiteY74" fmla="*/ 0 h 5989319"/>
              <a:gd name="connsiteX0" fmla="*/ 6220972 w 8095841"/>
              <a:gd name="connsiteY0" fmla="*/ 0 h 5989319"/>
              <a:gd name="connsiteX1" fmla="*/ 6027932 w 8095841"/>
              <a:gd name="connsiteY1" fmla="*/ 467360 h 5989319"/>
              <a:gd name="connsiteX2" fmla="*/ 5890772 w 8095841"/>
              <a:gd name="connsiteY2" fmla="*/ 375920 h 5989319"/>
              <a:gd name="connsiteX3" fmla="*/ 5192272 w 8095841"/>
              <a:gd name="connsiteY3" fmla="*/ 784860 h 5989319"/>
              <a:gd name="connsiteX4" fmla="*/ 5400552 w 8095841"/>
              <a:gd name="connsiteY4" fmla="*/ 1301749 h 5989319"/>
              <a:gd name="connsiteX5" fmla="*/ 5397037 w 8095841"/>
              <a:gd name="connsiteY5" fmla="*/ 1302970 h 5989319"/>
              <a:gd name="connsiteX6" fmla="*/ 7763740 w 8095841"/>
              <a:gd name="connsiteY6" fmla="*/ 2671182 h 5989319"/>
              <a:gd name="connsiteX7" fmla="*/ 7764022 w 8095841"/>
              <a:gd name="connsiteY7" fmla="*/ 2670809 h 5989319"/>
              <a:gd name="connsiteX8" fmla="*/ 7971032 w 8095841"/>
              <a:gd name="connsiteY8" fmla="*/ 3388359 h 5989319"/>
              <a:gd name="connsiteX9" fmla="*/ 6659465 w 8095841"/>
              <a:gd name="connsiteY9" fmla="*/ 3469164 h 5989319"/>
              <a:gd name="connsiteX10" fmla="*/ 6549043 w 8095841"/>
              <a:gd name="connsiteY10" fmla="*/ 3405677 h 5989319"/>
              <a:gd name="connsiteX11" fmla="*/ 6548633 w 8095841"/>
              <a:gd name="connsiteY11" fmla="*/ 3406139 h 5989319"/>
              <a:gd name="connsiteX12" fmla="*/ 4371665 w 8095841"/>
              <a:gd name="connsiteY12" fmla="*/ 2142338 h 5989319"/>
              <a:gd name="connsiteX13" fmla="*/ 4308103 w 8095841"/>
              <a:gd name="connsiteY13" fmla="*/ 2113658 h 5989319"/>
              <a:gd name="connsiteX14" fmla="*/ 3700479 w 8095841"/>
              <a:gd name="connsiteY14" fmla="*/ 2141251 h 5989319"/>
              <a:gd name="connsiteX15" fmla="*/ 3670729 w 8095841"/>
              <a:gd name="connsiteY15" fmla="*/ 2402523 h 5989319"/>
              <a:gd name="connsiteX16" fmla="*/ 3718337 w 8095841"/>
              <a:gd name="connsiteY16" fmla="*/ 2446879 h 5989319"/>
              <a:gd name="connsiteX17" fmla="*/ 3719073 w 8095841"/>
              <a:gd name="connsiteY17" fmla="*/ 2446019 h 5989319"/>
              <a:gd name="connsiteX18" fmla="*/ 4569973 w 8095841"/>
              <a:gd name="connsiteY18" fmla="*/ 2951479 h 5989319"/>
              <a:gd name="connsiteX19" fmla="*/ 4566123 w 8095841"/>
              <a:gd name="connsiteY19" fmla="*/ 2955816 h 5989319"/>
              <a:gd name="connsiteX20" fmla="*/ 4612754 w 8095841"/>
              <a:gd name="connsiteY20" fmla="*/ 2984152 h 5989319"/>
              <a:gd name="connsiteX21" fmla="*/ 4739502 w 8095841"/>
              <a:gd name="connsiteY21" fmla="*/ 3669421 h 5989319"/>
              <a:gd name="connsiteX22" fmla="*/ 3597412 w 8095841"/>
              <a:gd name="connsiteY22" fmla="*/ 3809973 h 5989319"/>
              <a:gd name="connsiteX23" fmla="*/ 3469359 w 8095841"/>
              <a:gd name="connsiteY23" fmla="*/ 3746711 h 5989319"/>
              <a:gd name="connsiteX24" fmla="*/ 3467613 w 8095841"/>
              <a:gd name="connsiteY24" fmla="*/ 3749039 h 5989319"/>
              <a:gd name="connsiteX25" fmla="*/ 1140744 w 8095841"/>
              <a:gd name="connsiteY25" fmla="*/ 2406712 h 5989319"/>
              <a:gd name="connsiteX26" fmla="*/ 1106413 w 8095841"/>
              <a:gd name="connsiteY26" fmla="*/ 2390929 h 5989319"/>
              <a:gd name="connsiteX27" fmla="*/ 524388 w 8095841"/>
              <a:gd name="connsiteY27" fmla="*/ 2439034 h 5989319"/>
              <a:gd name="connsiteX28" fmla="*/ 481908 w 8095841"/>
              <a:gd name="connsiteY28" fmla="*/ 2699822 h 5989319"/>
              <a:gd name="connsiteX29" fmla="*/ 534930 w 8095841"/>
              <a:gd name="connsiteY29" fmla="*/ 2748871 h 5989319"/>
              <a:gd name="connsiteX30" fmla="*/ 3131028 w 8095841"/>
              <a:gd name="connsiteY30" fmla="*/ 4256919 h 5989319"/>
              <a:gd name="connsiteX31" fmla="*/ 3133781 w 8095841"/>
              <a:gd name="connsiteY31" fmla="*/ 4254182 h 5989319"/>
              <a:gd name="connsiteX32" fmla="*/ 3329474 w 8095841"/>
              <a:gd name="connsiteY32" fmla="*/ 4984482 h 5989319"/>
              <a:gd name="connsiteX33" fmla="*/ 3244523 w 8095841"/>
              <a:gd name="connsiteY33" fmla="*/ 5040342 h 5989319"/>
              <a:gd name="connsiteX34" fmla="*/ 3246633 w 8095841"/>
              <a:gd name="connsiteY34" fmla="*/ 5041899 h 5989319"/>
              <a:gd name="connsiteX35" fmla="*/ 1666754 w 8095841"/>
              <a:gd name="connsiteY35" fmla="*/ 5976619 h 5989319"/>
              <a:gd name="connsiteX36" fmla="*/ 1031753 w 8095841"/>
              <a:gd name="connsiteY36" fmla="*/ 5989319 h 5989319"/>
              <a:gd name="connsiteX37" fmla="*/ 2985013 w 8095841"/>
              <a:gd name="connsiteY37" fmla="*/ 4848859 h 5989319"/>
              <a:gd name="connsiteX38" fmla="*/ 2986375 w 8095841"/>
              <a:gd name="connsiteY38" fmla="*/ 4849864 h 5989319"/>
              <a:gd name="connsiteX39" fmla="*/ 3023517 w 8095841"/>
              <a:gd name="connsiteY39" fmla="*/ 4818840 h 5989319"/>
              <a:gd name="connsiteX40" fmla="*/ 2898018 w 8095841"/>
              <a:gd name="connsiteY40" fmla="*/ 4488497 h 5989319"/>
              <a:gd name="connsiteX41" fmla="*/ 2899842 w 8095841"/>
              <a:gd name="connsiteY41" fmla="*/ 4486684 h 5989319"/>
              <a:gd name="connsiteX42" fmla="*/ 259909 w 8095841"/>
              <a:gd name="connsiteY42" fmla="*/ 2961157 h 5989319"/>
              <a:gd name="connsiteX43" fmla="*/ 114812 w 8095841"/>
              <a:gd name="connsiteY43" fmla="*/ 2319019 h 5989319"/>
              <a:gd name="connsiteX44" fmla="*/ 763041 w 8095841"/>
              <a:gd name="connsiteY44" fmla="*/ 2052439 h 5989319"/>
              <a:gd name="connsiteX45" fmla="*/ 1412456 w 8095841"/>
              <a:gd name="connsiteY45" fmla="*/ 2194101 h 5989319"/>
              <a:gd name="connsiteX46" fmla="*/ 1437758 w 8095841"/>
              <a:gd name="connsiteY46" fmla="*/ 2207521 h 5989319"/>
              <a:gd name="connsiteX47" fmla="*/ 1438153 w 8095841"/>
              <a:gd name="connsiteY47" fmla="*/ 2207259 h 5989319"/>
              <a:gd name="connsiteX48" fmla="*/ 1449062 w 8095841"/>
              <a:gd name="connsiteY48" fmla="*/ 2213516 h 5989319"/>
              <a:gd name="connsiteX49" fmla="*/ 1454027 w 8095841"/>
              <a:gd name="connsiteY49" fmla="*/ 2216149 h 5989319"/>
              <a:gd name="connsiteX50" fmla="*/ 1453852 w 8095841"/>
              <a:gd name="connsiteY50" fmla="*/ 2216263 h 5989319"/>
              <a:gd name="connsiteX51" fmla="*/ 3665733 w 8095841"/>
              <a:gd name="connsiteY51" fmla="*/ 3484879 h 5989319"/>
              <a:gd name="connsiteX52" fmla="*/ 3662745 w 8095841"/>
              <a:gd name="connsiteY52" fmla="*/ 3488863 h 5989319"/>
              <a:gd name="connsiteX53" fmla="*/ 3730941 w 8095841"/>
              <a:gd name="connsiteY53" fmla="*/ 3526785 h 5989319"/>
              <a:gd name="connsiteX54" fmla="*/ 4407476 w 8095841"/>
              <a:gd name="connsiteY54" fmla="*/ 3503258 h 5989319"/>
              <a:gd name="connsiteX55" fmla="*/ 4400992 w 8095841"/>
              <a:gd name="connsiteY55" fmla="*/ 3243913 h 5989319"/>
              <a:gd name="connsiteX56" fmla="*/ 4348035 w 8095841"/>
              <a:gd name="connsiteY56" fmla="*/ 3199851 h 5989319"/>
              <a:gd name="connsiteX57" fmla="*/ 3493013 w 8095841"/>
              <a:gd name="connsiteY57" fmla="*/ 2710180 h 5989319"/>
              <a:gd name="connsiteX58" fmla="*/ 3493834 w 8095841"/>
              <a:gd name="connsiteY58" fmla="*/ 2709220 h 5989319"/>
              <a:gd name="connsiteX59" fmla="*/ 3438254 w 8095841"/>
              <a:gd name="connsiteY59" fmla="*/ 2673429 h 5989319"/>
              <a:gd name="connsiteX60" fmla="*/ 3313016 w 8095841"/>
              <a:gd name="connsiteY60" fmla="*/ 2056517 h 5989319"/>
              <a:gd name="connsiteX61" fmla="*/ 3987843 w 8095841"/>
              <a:gd name="connsiteY61" fmla="*/ 1787519 h 5989319"/>
              <a:gd name="connsiteX62" fmla="*/ 4637283 w 8095841"/>
              <a:gd name="connsiteY62" fmla="*/ 1930702 h 5989319"/>
              <a:gd name="connsiteX63" fmla="*/ 6767073 w 8095841"/>
              <a:gd name="connsiteY63" fmla="*/ 3159759 h 5989319"/>
              <a:gd name="connsiteX64" fmla="*/ 6767073 w 8095841"/>
              <a:gd name="connsiteY64" fmla="*/ 3159760 h 5989319"/>
              <a:gd name="connsiteX65" fmla="*/ 6857505 w 8095841"/>
              <a:gd name="connsiteY65" fmla="*/ 3219580 h 5989319"/>
              <a:gd name="connsiteX66" fmla="*/ 7620512 w 8095841"/>
              <a:gd name="connsiteY66" fmla="*/ 3233419 h 5989319"/>
              <a:gd name="connsiteX67" fmla="*/ 7627978 w 8095841"/>
              <a:gd name="connsiteY67" fmla="*/ 2978153 h 5989319"/>
              <a:gd name="connsiteX68" fmla="*/ 7578478 w 8095841"/>
              <a:gd name="connsiteY68" fmla="*/ 2933972 h 5989319"/>
              <a:gd name="connsiteX69" fmla="*/ 4992237 w 8095841"/>
              <a:gd name="connsiteY69" fmla="*/ 1443552 h 5989319"/>
              <a:gd name="connsiteX70" fmla="*/ 4990977 w 8095841"/>
              <a:gd name="connsiteY70" fmla="*/ 1443990 h 5989319"/>
              <a:gd name="connsiteX71" fmla="*/ 4755392 w 8095841"/>
              <a:gd name="connsiteY71" fmla="*/ 673100 h 5989319"/>
              <a:gd name="connsiteX72" fmla="*/ 5578352 w 8095841"/>
              <a:gd name="connsiteY72" fmla="*/ 193040 h 5989319"/>
              <a:gd name="connsiteX73" fmla="*/ 5446272 w 8095841"/>
              <a:gd name="connsiteY73" fmla="*/ 129540 h 5989319"/>
              <a:gd name="connsiteX74" fmla="*/ 6220972 w 8095841"/>
              <a:gd name="connsiteY74"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700479 w 8102521"/>
              <a:gd name="connsiteY14" fmla="*/ 2141251 h 5989319"/>
              <a:gd name="connsiteX15" fmla="*/ 3670729 w 8102521"/>
              <a:gd name="connsiteY15" fmla="*/ 2402523 h 5989319"/>
              <a:gd name="connsiteX16" fmla="*/ 3718337 w 8102521"/>
              <a:gd name="connsiteY16" fmla="*/ 2446879 h 5989319"/>
              <a:gd name="connsiteX17" fmla="*/ 3719073 w 8102521"/>
              <a:gd name="connsiteY17" fmla="*/ 2446019 h 5989319"/>
              <a:gd name="connsiteX18" fmla="*/ 4569973 w 8102521"/>
              <a:gd name="connsiteY18" fmla="*/ 2951479 h 5989319"/>
              <a:gd name="connsiteX19" fmla="*/ 4566123 w 8102521"/>
              <a:gd name="connsiteY19" fmla="*/ 2955816 h 5989319"/>
              <a:gd name="connsiteX20" fmla="*/ 4612754 w 8102521"/>
              <a:gd name="connsiteY20" fmla="*/ 2984152 h 5989319"/>
              <a:gd name="connsiteX21" fmla="*/ 4739502 w 8102521"/>
              <a:gd name="connsiteY21" fmla="*/ 3669421 h 5989319"/>
              <a:gd name="connsiteX22" fmla="*/ 3597412 w 8102521"/>
              <a:gd name="connsiteY22" fmla="*/ 3809973 h 5989319"/>
              <a:gd name="connsiteX23" fmla="*/ 3469359 w 8102521"/>
              <a:gd name="connsiteY23" fmla="*/ 3746711 h 5989319"/>
              <a:gd name="connsiteX24" fmla="*/ 3467613 w 8102521"/>
              <a:gd name="connsiteY24" fmla="*/ 3749039 h 5989319"/>
              <a:gd name="connsiteX25" fmla="*/ 1140744 w 8102521"/>
              <a:gd name="connsiteY25" fmla="*/ 2406712 h 5989319"/>
              <a:gd name="connsiteX26" fmla="*/ 1106413 w 8102521"/>
              <a:gd name="connsiteY26" fmla="*/ 2390929 h 5989319"/>
              <a:gd name="connsiteX27" fmla="*/ 524388 w 8102521"/>
              <a:gd name="connsiteY27" fmla="*/ 2439034 h 5989319"/>
              <a:gd name="connsiteX28" fmla="*/ 481908 w 8102521"/>
              <a:gd name="connsiteY28" fmla="*/ 2699822 h 5989319"/>
              <a:gd name="connsiteX29" fmla="*/ 534930 w 8102521"/>
              <a:gd name="connsiteY29" fmla="*/ 2748871 h 5989319"/>
              <a:gd name="connsiteX30" fmla="*/ 3131028 w 8102521"/>
              <a:gd name="connsiteY30" fmla="*/ 4256919 h 5989319"/>
              <a:gd name="connsiteX31" fmla="*/ 3133781 w 8102521"/>
              <a:gd name="connsiteY31" fmla="*/ 4254182 h 5989319"/>
              <a:gd name="connsiteX32" fmla="*/ 3329474 w 8102521"/>
              <a:gd name="connsiteY32" fmla="*/ 4984482 h 5989319"/>
              <a:gd name="connsiteX33" fmla="*/ 3244523 w 8102521"/>
              <a:gd name="connsiteY33" fmla="*/ 5040342 h 5989319"/>
              <a:gd name="connsiteX34" fmla="*/ 3246633 w 8102521"/>
              <a:gd name="connsiteY34" fmla="*/ 5041899 h 5989319"/>
              <a:gd name="connsiteX35" fmla="*/ 1666754 w 8102521"/>
              <a:gd name="connsiteY35" fmla="*/ 5976619 h 5989319"/>
              <a:gd name="connsiteX36" fmla="*/ 1031753 w 8102521"/>
              <a:gd name="connsiteY36" fmla="*/ 5989319 h 5989319"/>
              <a:gd name="connsiteX37" fmla="*/ 2985013 w 8102521"/>
              <a:gd name="connsiteY37" fmla="*/ 4848859 h 5989319"/>
              <a:gd name="connsiteX38" fmla="*/ 2986375 w 8102521"/>
              <a:gd name="connsiteY38" fmla="*/ 4849864 h 5989319"/>
              <a:gd name="connsiteX39" fmla="*/ 3023517 w 8102521"/>
              <a:gd name="connsiteY39" fmla="*/ 4818840 h 5989319"/>
              <a:gd name="connsiteX40" fmla="*/ 2898018 w 8102521"/>
              <a:gd name="connsiteY40" fmla="*/ 4488497 h 5989319"/>
              <a:gd name="connsiteX41" fmla="*/ 2899842 w 8102521"/>
              <a:gd name="connsiteY41" fmla="*/ 4486684 h 5989319"/>
              <a:gd name="connsiteX42" fmla="*/ 259909 w 8102521"/>
              <a:gd name="connsiteY42" fmla="*/ 2961157 h 5989319"/>
              <a:gd name="connsiteX43" fmla="*/ 114812 w 8102521"/>
              <a:gd name="connsiteY43" fmla="*/ 2319019 h 5989319"/>
              <a:gd name="connsiteX44" fmla="*/ 763041 w 8102521"/>
              <a:gd name="connsiteY44" fmla="*/ 2052439 h 5989319"/>
              <a:gd name="connsiteX45" fmla="*/ 1412456 w 8102521"/>
              <a:gd name="connsiteY45" fmla="*/ 2194101 h 5989319"/>
              <a:gd name="connsiteX46" fmla="*/ 1437758 w 8102521"/>
              <a:gd name="connsiteY46" fmla="*/ 2207521 h 5989319"/>
              <a:gd name="connsiteX47" fmla="*/ 1438153 w 8102521"/>
              <a:gd name="connsiteY47" fmla="*/ 2207259 h 5989319"/>
              <a:gd name="connsiteX48" fmla="*/ 1449062 w 8102521"/>
              <a:gd name="connsiteY48" fmla="*/ 2213516 h 5989319"/>
              <a:gd name="connsiteX49" fmla="*/ 1454027 w 8102521"/>
              <a:gd name="connsiteY49" fmla="*/ 2216149 h 5989319"/>
              <a:gd name="connsiteX50" fmla="*/ 1453852 w 8102521"/>
              <a:gd name="connsiteY50" fmla="*/ 2216263 h 5989319"/>
              <a:gd name="connsiteX51" fmla="*/ 3665733 w 8102521"/>
              <a:gd name="connsiteY51" fmla="*/ 3484879 h 5989319"/>
              <a:gd name="connsiteX52" fmla="*/ 3662745 w 8102521"/>
              <a:gd name="connsiteY52" fmla="*/ 3488863 h 5989319"/>
              <a:gd name="connsiteX53" fmla="*/ 3730941 w 8102521"/>
              <a:gd name="connsiteY53" fmla="*/ 3526785 h 5989319"/>
              <a:gd name="connsiteX54" fmla="*/ 4407476 w 8102521"/>
              <a:gd name="connsiteY54" fmla="*/ 3503258 h 5989319"/>
              <a:gd name="connsiteX55" fmla="*/ 4400992 w 8102521"/>
              <a:gd name="connsiteY55" fmla="*/ 3243913 h 5989319"/>
              <a:gd name="connsiteX56" fmla="*/ 4348035 w 8102521"/>
              <a:gd name="connsiteY56" fmla="*/ 3199851 h 5989319"/>
              <a:gd name="connsiteX57" fmla="*/ 3493013 w 8102521"/>
              <a:gd name="connsiteY57" fmla="*/ 2710180 h 5989319"/>
              <a:gd name="connsiteX58" fmla="*/ 3493834 w 8102521"/>
              <a:gd name="connsiteY58" fmla="*/ 2709220 h 5989319"/>
              <a:gd name="connsiteX59" fmla="*/ 3438254 w 8102521"/>
              <a:gd name="connsiteY59" fmla="*/ 2673429 h 5989319"/>
              <a:gd name="connsiteX60" fmla="*/ 3313016 w 8102521"/>
              <a:gd name="connsiteY60" fmla="*/ 2056517 h 5989319"/>
              <a:gd name="connsiteX61" fmla="*/ 3987843 w 8102521"/>
              <a:gd name="connsiteY61" fmla="*/ 1787519 h 5989319"/>
              <a:gd name="connsiteX62" fmla="*/ 4637283 w 8102521"/>
              <a:gd name="connsiteY62" fmla="*/ 1930702 h 5989319"/>
              <a:gd name="connsiteX63" fmla="*/ 6767073 w 8102521"/>
              <a:gd name="connsiteY63" fmla="*/ 3159759 h 5989319"/>
              <a:gd name="connsiteX64" fmla="*/ 6767073 w 8102521"/>
              <a:gd name="connsiteY64" fmla="*/ 3159760 h 5989319"/>
              <a:gd name="connsiteX65" fmla="*/ 6857505 w 8102521"/>
              <a:gd name="connsiteY65" fmla="*/ 3219580 h 5989319"/>
              <a:gd name="connsiteX66" fmla="*/ 7620512 w 8102521"/>
              <a:gd name="connsiteY66" fmla="*/ 3233419 h 5989319"/>
              <a:gd name="connsiteX67" fmla="*/ 7627978 w 8102521"/>
              <a:gd name="connsiteY67" fmla="*/ 2978153 h 5989319"/>
              <a:gd name="connsiteX68" fmla="*/ 7578478 w 8102521"/>
              <a:gd name="connsiteY68" fmla="*/ 2933972 h 5989319"/>
              <a:gd name="connsiteX69" fmla="*/ 4992237 w 8102521"/>
              <a:gd name="connsiteY69" fmla="*/ 1443552 h 5989319"/>
              <a:gd name="connsiteX70" fmla="*/ 4990977 w 8102521"/>
              <a:gd name="connsiteY70" fmla="*/ 1443990 h 5989319"/>
              <a:gd name="connsiteX71" fmla="*/ 4755392 w 8102521"/>
              <a:gd name="connsiteY71" fmla="*/ 673100 h 5989319"/>
              <a:gd name="connsiteX72" fmla="*/ 5578352 w 8102521"/>
              <a:gd name="connsiteY72" fmla="*/ 193040 h 5989319"/>
              <a:gd name="connsiteX73" fmla="*/ 5446272 w 8102521"/>
              <a:gd name="connsiteY73" fmla="*/ 129540 h 5989319"/>
              <a:gd name="connsiteX74" fmla="*/ 6220972 w 8102521"/>
              <a:gd name="connsiteY74"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700479 w 8102521"/>
              <a:gd name="connsiteY14" fmla="*/ 2141251 h 5989319"/>
              <a:gd name="connsiteX15" fmla="*/ 3670729 w 8102521"/>
              <a:gd name="connsiteY15" fmla="*/ 2402523 h 5989319"/>
              <a:gd name="connsiteX16" fmla="*/ 3718337 w 8102521"/>
              <a:gd name="connsiteY16" fmla="*/ 2446879 h 5989319"/>
              <a:gd name="connsiteX17" fmla="*/ 3719073 w 8102521"/>
              <a:gd name="connsiteY17" fmla="*/ 2446019 h 5989319"/>
              <a:gd name="connsiteX18" fmla="*/ 4569973 w 8102521"/>
              <a:gd name="connsiteY18" fmla="*/ 2951479 h 5989319"/>
              <a:gd name="connsiteX19" fmla="*/ 4566123 w 8102521"/>
              <a:gd name="connsiteY19" fmla="*/ 2955816 h 5989319"/>
              <a:gd name="connsiteX20" fmla="*/ 4612754 w 8102521"/>
              <a:gd name="connsiteY20" fmla="*/ 2984152 h 5989319"/>
              <a:gd name="connsiteX21" fmla="*/ 4739502 w 8102521"/>
              <a:gd name="connsiteY21" fmla="*/ 3669421 h 5989319"/>
              <a:gd name="connsiteX22" fmla="*/ 3597412 w 8102521"/>
              <a:gd name="connsiteY22" fmla="*/ 3809973 h 5989319"/>
              <a:gd name="connsiteX23" fmla="*/ 3469359 w 8102521"/>
              <a:gd name="connsiteY23" fmla="*/ 3746711 h 5989319"/>
              <a:gd name="connsiteX24" fmla="*/ 3467613 w 8102521"/>
              <a:gd name="connsiteY24" fmla="*/ 3749039 h 5989319"/>
              <a:gd name="connsiteX25" fmla="*/ 1140744 w 8102521"/>
              <a:gd name="connsiteY25" fmla="*/ 2406712 h 5989319"/>
              <a:gd name="connsiteX26" fmla="*/ 1106413 w 8102521"/>
              <a:gd name="connsiteY26" fmla="*/ 2390929 h 5989319"/>
              <a:gd name="connsiteX27" fmla="*/ 524388 w 8102521"/>
              <a:gd name="connsiteY27" fmla="*/ 2439034 h 5989319"/>
              <a:gd name="connsiteX28" fmla="*/ 481908 w 8102521"/>
              <a:gd name="connsiteY28" fmla="*/ 2699822 h 5989319"/>
              <a:gd name="connsiteX29" fmla="*/ 534930 w 8102521"/>
              <a:gd name="connsiteY29" fmla="*/ 2748871 h 5989319"/>
              <a:gd name="connsiteX30" fmla="*/ 3131028 w 8102521"/>
              <a:gd name="connsiteY30" fmla="*/ 4256919 h 5989319"/>
              <a:gd name="connsiteX31" fmla="*/ 3133781 w 8102521"/>
              <a:gd name="connsiteY31" fmla="*/ 4254182 h 5989319"/>
              <a:gd name="connsiteX32" fmla="*/ 3329474 w 8102521"/>
              <a:gd name="connsiteY32" fmla="*/ 4984482 h 5989319"/>
              <a:gd name="connsiteX33" fmla="*/ 3244523 w 8102521"/>
              <a:gd name="connsiteY33" fmla="*/ 5040342 h 5989319"/>
              <a:gd name="connsiteX34" fmla="*/ 3246633 w 8102521"/>
              <a:gd name="connsiteY34" fmla="*/ 5041899 h 5989319"/>
              <a:gd name="connsiteX35" fmla="*/ 1666754 w 8102521"/>
              <a:gd name="connsiteY35" fmla="*/ 5976619 h 5989319"/>
              <a:gd name="connsiteX36" fmla="*/ 1031753 w 8102521"/>
              <a:gd name="connsiteY36" fmla="*/ 5989319 h 5989319"/>
              <a:gd name="connsiteX37" fmla="*/ 2985013 w 8102521"/>
              <a:gd name="connsiteY37" fmla="*/ 4848859 h 5989319"/>
              <a:gd name="connsiteX38" fmla="*/ 2986375 w 8102521"/>
              <a:gd name="connsiteY38" fmla="*/ 4849864 h 5989319"/>
              <a:gd name="connsiteX39" fmla="*/ 3023517 w 8102521"/>
              <a:gd name="connsiteY39" fmla="*/ 4818840 h 5989319"/>
              <a:gd name="connsiteX40" fmla="*/ 2898018 w 8102521"/>
              <a:gd name="connsiteY40" fmla="*/ 4488497 h 5989319"/>
              <a:gd name="connsiteX41" fmla="*/ 2899842 w 8102521"/>
              <a:gd name="connsiteY41" fmla="*/ 4486684 h 5989319"/>
              <a:gd name="connsiteX42" fmla="*/ 259909 w 8102521"/>
              <a:gd name="connsiteY42" fmla="*/ 2961157 h 5989319"/>
              <a:gd name="connsiteX43" fmla="*/ 114812 w 8102521"/>
              <a:gd name="connsiteY43" fmla="*/ 2319019 h 5989319"/>
              <a:gd name="connsiteX44" fmla="*/ 763041 w 8102521"/>
              <a:gd name="connsiteY44" fmla="*/ 2052439 h 5989319"/>
              <a:gd name="connsiteX45" fmla="*/ 1412456 w 8102521"/>
              <a:gd name="connsiteY45" fmla="*/ 2194101 h 5989319"/>
              <a:gd name="connsiteX46" fmla="*/ 1437758 w 8102521"/>
              <a:gd name="connsiteY46" fmla="*/ 2207521 h 5989319"/>
              <a:gd name="connsiteX47" fmla="*/ 1438153 w 8102521"/>
              <a:gd name="connsiteY47" fmla="*/ 2207259 h 5989319"/>
              <a:gd name="connsiteX48" fmla="*/ 1449062 w 8102521"/>
              <a:gd name="connsiteY48" fmla="*/ 2213516 h 5989319"/>
              <a:gd name="connsiteX49" fmla="*/ 1454027 w 8102521"/>
              <a:gd name="connsiteY49" fmla="*/ 2216149 h 5989319"/>
              <a:gd name="connsiteX50" fmla="*/ 1453852 w 8102521"/>
              <a:gd name="connsiteY50" fmla="*/ 2216263 h 5989319"/>
              <a:gd name="connsiteX51" fmla="*/ 3665733 w 8102521"/>
              <a:gd name="connsiteY51" fmla="*/ 3484879 h 5989319"/>
              <a:gd name="connsiteX52" fmla="*/ 3662745 w 8102521"/>
              <a:gd name="connsiteY52" fmla="*/ 3488863 h 5989319"/>
              <a:gd name="connsiteX53" fmla="*/ 3730941 w 8102521"/>
              <a:gd name="connsiteY53" fmla="*/ 3526785 h 5989319"/>
              <a:gd name="connsiteX54" fmla="*/ 4407476 w 8102521"/>
              <a:gd name="connsiteY54" fmla="*/ 3503258 h 5989319"/>
              <a:gd name="connsiteX55" fmla="*/ 4400992 w 8102521"/>
              <a:gd name="connsiteY55" fmla="*/ 3243913 h 5989319"/>
              <a:gd name="connsiteX56" fmla="*/ 4348035 w 8102521"/>
              <a:gd name="connsiteY56" fmla="*/ 3199851 h 5989319"/>
              <a:gd name="connsiteX57" fmla="*/ 3493013 w 8102521"/>
              <a:gd name="connsiteY57" fmla="*/ 2710180 h 5989319"/>
              <a:gd name="connsiteX58" fmla="*/ 3493834 w 8102521"/>
              <a:gd name="connsiteY58" fmla="*/ 2709220 h 5989319"/>
              <a:gd name="connsiteX59" fmla="*/ 3438254 w 8102521"/>
              <a:gd name="connsiteY59" fmla="*/ 2673429 h 5989319"/>
              <a:gd name="connsiteX60" fmla="*/ 3313016 w 8102521"/>
              <a:gd name="connsiteY60" fmla="*/ 2056517 h 5989319"/>
              <a:gd name="connsiteX61" fmla="*/ 4637283 w 8102521"/>
              <a:gd name="connsiteY61" fmla="*/ 1930702 h 5989319"/>
              <a:gd name="connsiteX62" fmla="*/ 6767073 w 8102521"/>
              <a:gd name="connsiteY62" fmla="*/ 3159759 h 5989319"/>
              <a:gd name="connsiteX63" fmla="*/ 6767073 w 8102521"/>
              <a:gd name="connsiteY63" fmla="*/ 3159760 h 5989319"/>
              <a:gd name="connsiteX64" fmla="*/ 6857505 w 8102521"/>
              <a:gd name="connsiteY64" fmla="*/ 3219580 h 5989319"/>
              <a:gd name="connsiteX65" fmla="*/ 7620512 w 8102521"/>
              <a:gd name="connsiteY65" fmla="*/ 3233419 h 5989319"/>
              <a:gd name="connsiteX66" fmla="*/ 7627978 w 8102521"/>
              <a:gd name="connsiteY66" fmla="*/ 2978153 h 5989319"/>
              <a:gd name="connsiteX67" fmla="*/ 7578478 w 8102521"/>
              <a:gd name="connsiteY67" fmla="*/ 2933972 h 5989319"/>
              <a:gd name="connsiteX68" fmla="*/ 4992237 w 8102521"/>
              <a:gd name="connsiteY68" fmla="*/ 1443552 h 5989319"/>
              <a:gd name="connsiteX69" fmla="*/ 4990977 w 8102521"/>
              <a:gd name="connsiteY69" fmla="*/ 1443990 h 5989319"/>
              <a:gd name="connsiteX70" fmla="*/ 4755392 w 8102521"/>
              <a:gd name="connsiteY70" fmla="*/ 673100 h 5989319"/>
              <a:gd name="connsiteX71" fmla="*/ 5578352 w 8102521"/>
              <a:gd name="connsiteY71" fmla="*/ 193040 h 5989319"/>
              <a:gd name="connsiteX72" fmla="*/ 5446272 w 8102521"/>
              <a:gd name="connsiteY72" fmla="*/ 129540 h 5989319"/>
              <a:gd name="connsiteX73" fmla="*/ 6220972 w 8102521"/>
              <a:gd name="connsiteY73"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700479 w 8102521"/>
              <a:gd name="connsiteY14" fmla="*/ 2141251 h 5989319"/>
              <a:gd name="connsiteX15" fmla="*/ 3670729 w 8102521"/>
              <a:gd name="connsiteY15" fmla="*/ 2402523 h 5989319"/>
              <a:gd name="connsiteX16" fmla="*/ 3718337 w 8102521"/>
              <a:gd name="connsiteY16" fmla="*/ 2446879 h 5989319"/>
              <a:gd name="connsiteX17" fmla="*/ 3719073 w 8102521"/>
              <a:gd name="connsiteY17" fmla="*/ 2446019 h 5989319"/>
              <a:gd name="connsiteX18" fmla="*/ 4569973 w 8102521"/>
              <a:gd name="connsiteY18" fmla="*/ 2951479 h 5989319"/>
              <a:gd name="connsiteX19" fmla="*/ 4566123 w 8102521"/>
              <a:gd name="connsiteY19" fmla="*/ 2955816 h 5989319"/>
              <a:gd name="connsiteX20" fmla="*/ 4612754 w 8102521"/>
              <a:gd name="connsiteY20" fmla="*/ 2984152 h 5989319"/>
              <a:gd name="connsiteX21" fmla="*/ 4739502 w 8102521"/>
              <a:gd name="connsiteY21" fmla="*/ 3669421 h 5989319"/>
              <a:gd name="connsiteX22" fmla="*/ 3597412 w 8102521"/>
              <a:gd name="connsiteY22" fmla="*/ 3809973 h 5989319"/>
              <a:gd name="connsiteX23" fmla="*/ 3469359 w 8102521"/>
              <a:gd name="connsiteY23" fmla="*/ 3746711 h 5989319"/>
              <a:gd name="connsiteX24" fmla="*/ 3467613 w 8102521"/>
              <a:gd name="connsiteY24" fmla="*/ 3749039 h 5989319"/>
              <a:gd name="connsiteX25" fmla="*/ 1140744 w 8102521"/>
              <a:gd name="connsiteY25" fmla="*/ 2406712 h 5989319"/>
              <a:gd name="connsiteX26" fmla="*/ 1106413 w 8102521"/>
              <a:gd name="connsiteY26" fmla="*/ 2390929 h 5989319"/>
              <a:gd name="connsiteX27" fmla="*/ 524388 w 8102521"/>
              <a:gd name="connsiteY27" fmla="*/ 2439034 h 5989319"/>
              <a:gd name="connsiteX28" fmla="*/ 481908 w 8102521"/>
              <a:gd name="connsiteY28" fmla="*/ 2699822 h 5989319"/>
              <a:gd name="connsiteX29" fmla="*/ 534930 w 8102521"/>
              <a:gd name="connsiteY29" fmla="*/ 2748871 h 5989319"/>
              <a:gd name="connsiteX30" fmla="*/ 3131028 w 8102521"/>
              <a:gd name="connsiteY30" fmla="*/ 4256919 h 5989319"/>
              <a:gd name="connsiteX31" fmla="*/ 3133781 w 8102521"/>
              <a:gd name="connsiteY31" fmla="*/ 4254182 h 5989319"/>
              <a:gd name="connsiteX32" fmla="*/ 3329474 w 8102521"/>
              <a:gd name="connsiteY32" fmla="*/ 4984482 h 5989319"/>
              <a:gd name="connsiteX33" fmla="*/ 3244523 w 8102521"/>
              <a:gd name="connsiteY33" fmla="*/ 5040342 h 5989319"/>
              <a:gd name="connsiteX34" fmla="*/ 3246633 w 8102521"/>
              <a:gd name="connsiteY34" fmla="*/ 5041899 h 5989319"/>
              <a:gd name="connsiteX35" fmla="*/ 1666754 w 8102521"/>
              <a:gd name="connsiteY35" fmla="*/ 5976619 h 5989319"/>
              <a:gd name="connsiteX36" fmla="*/ 1031753 w 8102521"/>
              <a:gd name="connsiteY36" fmla="*/ 5989319 h 5989319"/>
              <a:gd name="connsiteX37" fmla="*/ 2985013 w 8102521"/>
              <a:gd name="connsiteY37" fmla="*/ 4848859 h 5989319"/>
              <a:gd name="connsiteX38" fmla="*/ 2986375 w 8102521"/>
              <a:gd name="connsiteY38" fmla="*/ 4849864 h 5989319"/>
              <a:gd name="connsiteX39" fmla="*/ 3023517 w 8102521"/>
              <a:gd name="connsiteY39" fmla="*/ 4818840 h 5989319"/>
              <a:gd name="connsiteX40" fmla="*/ 2898018 w 8102521"/>
              <a:gd name="connsiteY40" fmla="*/ 4488497 h 5989319"/>
              <a:gd name="connsiteX41" fmla="*/ 2899842 w 8102521"/>
              <a:gd name="connsiteY41" fmla="*/ 4486684 h 5989319"/>
              <a:gd name="connsiteX42" fmla="*/ 259909 w 8102521"/>
              <a:gd name="connsiteY42" fmla="*/ 2961157 h 5989319"/>
              <a:gd name="connsiteX43" fmla="*/ 114812 w 8102521"/>
              <a:gd name="connsiteY43" fmla="*/ 2319019 h 5989319"/>
              <a:gd name="connsiteX44" fmla="*/ 763041 w 8102521"/>
              <a:gd name="connsiteY44" fmla="*/ 2052439 h 5989319"/>
              <a:gd name="connsiteX45" fmla="*/ 1412456 w 8102521"/>
              <a:gd name="connsiteY45" fmla="*/ 2194101 h 5989319"/>
              <a:gd name="connsiteX46" fmla="*/ 1437758 w 8102521"/>
              <a:gd name="connsiteY46" fmla="*/ 2207521 h 5989319"/>
              <a:gd name="connsiteX47" fmla="*/ 1438153 w 8102521"/>
              <a:gd name="connsiteY47" fmla="*/ 2207259 h 5989319"/>
              <a:gd name="connsiteX48" fmla="*/ 1449062 w 8102521"/>
              <a:gd name="connsiteY48" fmla="*/ 2213516 h 5989319"/>
              <a:gd name="connsiteX49" fmla="*/ 1454027 w 8102521"/>
              <a:gd name="connsiteY49" fmla="*/ 2216149 h 5989319"/>
              <a:gd name="connsiteX50" fmla="*/ 1453852 w 8102521"/>
              <a:gd name="connsiteY50" fmla="*/ 2216263 h 5989319"/>
              <a:gd name="connsiteX51" fmla="*/ 3665733 w 8102521"/>
              <a:gd name="connsiteY51" fmla="*/ 3484879 h 5989319"/>
              <a:gd name="connsiteX52" fmla="*/ 3662745 w 8102521"/>
              <a:gd name="connsiteY52" fmla="*/ 3488863 h 5989319"/>
              <a:gd name="connsiteX53" fmla="*/ 3730941 w 8102521"/>
              <a:gd name="connsiteY53" fmla="*/ 3526785 h 5989319"/>
              <a:gd name="connsiteX54" fmla="*/ 4407476 w 8102521"/>
              <a:gd name="connsiteY54" fmla="*/ 3503258 h 5989319"/>
              <a:gd name="connsiteX55" fmla="*/ 4400992 w 8102521"/>
              <a:gd name="connsiteY55" fmla="*/ 3243913 h 5989319"/>
              <a:gd name="connsiteX56" fmla="*/ 4348035 w 8102521"/>
              <a:gd name="connsiteY56" fmla="*/ 3199851 h 5989319"/>
              <a:gd name="connsiteX57" fmla="*/ 3493013 w 8102521"/>
              <a:gd name="connsiteY57" fmla="*/ 2710180 h 5989319"/>
              <a:gd name="connsiteX58" fmla="*/ 3493834 w 8102521"/>
              <a:gd name="connsiteY58" fmla="*/ 2709220 h 5989319"/>
              <a:gd name="connsiteX59" fmla="*/ 3438254 w 8102521"/>
              <a:gd name="connsiteY59" fmla="*/ 2673429 h 5989319"/>
              <a:gd name="connsiteX60" fmla="*/ 3313016 w 8102521"/>
              <a:gd name="connsiteY60" fmla="*/ 2056517 h 5989319"/>
              <a:gd name="connsiteX61" fmla="*/ 4637283 w 8102521"/>
              <a:gd name="connsiteY61" fmla="*/ 1930702 h 5989319"/>
              <a:gd name="connsiteX62" fmla="*/ 6767073 w 8102521"/>
              <a:gd name="connsiteY62" fmla="*/ 3159759 h 5989319"/>
              <a:gd name="connsiteX63" fmla="*/ 6767073 w 8102521"/>
              <a:gd name="connsiteY63" fmla="*/ 3159760 h 5989319"/>
              <a:gd name="connsiteX64" fmla="*/ 6857505 w 8102521"/>
              <a:gd name="connsiteY64" fmla="*/ 3219580 h 5989319"/>
              <a:gd name="connsiteX65" fmla="*/ 7620512 w 8102521"/>
              <a:gd name="connsiteY65" fmla="*/ 3233419 h 5989319"/>
              <a:gd name="connsiteX66" fmla="*/ 7627978 w 8102521"/>
              <a:gd name="connsiteY66" fmla="*/ 2978153 h 5989319"/>
              <a:gd name="connsiteX67" fmla="*/ 7578478 w 8102521"/>
              <a:gd name="connsiteY67" fmla="*/ 2933972 h 5989319"/>
              <a:gd name="connsiteX68" fmla="*/ 4992237 w 8102521"/>
              <a:gd name="connsiteY68" fmla="*/ 1443552 h 5989319"/>
              <a:gd name="connsiteX69" fmla="*/ 4990977 w 8102521"/>
              <a:gd name="connsiteY69" fmla="*/ 1443990 h 5989319"/>
              <a:gd name="connsiteX70" fmla="*/ 4755392 w 8102521"/>
              <a:gd name="connsiteY70" fmla="*/ 673100 h 5989319"/>
              <a:gd name="connsiteX71" fmla="*/ 5578352 w 8102521"/>
              <a:gd name="connsiteY71" fmla="*/ 193040 h 5989319"/>
              <a:gd name="connsiteX72" fmla="*/ 5446272 w 8102521"/>
              <a:gd name="connsiteY72" fmla="*/ 129540 h 5989319"/>
              <a:gd name="connsiteX73" fmla="*/ 6220972 w 8102521"/>
              <a:gd name="connsiteY73"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700479 w 8102521"/>
              <a:gd name="connsiteY14" fmla="*/ 2141251 h 5989319"/>
              <a:gd name="connsiteX15" fmla="*/ 3670729 w 8102521"/>
              <a:gd name="connsiteY15" fmla="*/ 2402523 h 5989319"/>
              <a:gd name="connsiteX16" fmla="*/ 3718337 w 8102521"/>
              <a:gd name="connsiteY16" fmla="*/ 2446879 h 5989319"/>
              <a:gd name="connsiteX17" fmla="*/ 3719073 w 8102521"/>
              <a:gd name="connsiteY17" fmla="*/ 2446019 h 5989319"/>
              <a:gd name="connsiteX18" fmla="*/ 4569973 w 8102521"/>
              <a:gd name="connsiteY18" fmla="*/ 2951479 h 5989319"/>
              <a:gd name="connsiteX19" fmla="*/ 4566123 w 8102521"/>
              <a:gd name="connsiteY19" fmla="*/ 2955816 h 5989319"/>
              <a:gd name="connsiteX20" fmla="*/ 4612754 w 8102521"/>
              <a:gd name="connsiteY20" fmla="*/ 2984152 h 5989319"/>
              <a:gd name="connsiteX21" fmla="*/ 4739502 w 8102521"/>
              <a:gd name="connsiteY21" fmla="*/ 3669421 h 5989319"/>
              <a:gd name="connsiteX22" fmla="*/ 3597412 w 8102521"/>
              <a:gd name="connsiteY22" fmla="*/ 3809973 h 5989319"/>
              <a:gd name="connsiteX23" fmla="*/ 3469359 w 8102521"/>
              <a:gd name="connsiteY23" fmla="*/ 3746711 h 5989319"/>
              <a:gd name="connsiteX24" fmla="*/ 3467613 w 8102521"/>
              <a:gd name="connsiteY24" fmla="*/ 3749039 h 5989319"/>
              <a:gd name="connsiteX25" fmla="*/ 1140744 w 8102521"/>
              <a:gd name="connsiteY25" fmla="*/ 2406712 h 5989319"/>
              <a:gd name="connsiteX26" fmla="*/ 1106413 w 8102521"/>
              <a:gd name="connsiteY26" fmla="*/ 2390929 h 5989319"/>
              <a:gd name="connsiteX27" fmla="*/ 524388 w 8102521"/>
              <a:gd name="connsiteY27" fmla="*/ 2439034 h 5989319"/>
              <a:gd name="connsiteX28" fmla="*/ 481908 w 8102521"/>
              <a:gd name="connsiteY28" fmla="*/ 2699822 h 5989319"/>
              <a:gd name="connsiteX29" fmla="*/ 534930 w 8102521"/>
              <a:gd name="connsiteY29" fmla="*/ 2748871 h 5989319"/>
              <a:gd name="connsiteX30" fmla="*/ 3131028 w 8102521"/>
              <a:gd name="connsiteY30" fmla="*/ 4256919 h 5989319"/>
              <a:gd name="connsiteX31" fmla="*/ 3133781 w 8102521"/>
              <a:gd name="connsiteY31" fmla="*/ 4254182 h 5989319"/>
              <a:gd name="connsiteX32" fmla="*/ 3329474 w 8102521"/>
              <a:gd name="connsiteY32" fmla="*/ 4984482 h 5989319"/>
              <a:gd name="connsiteX33" fmla="*/ 3244523 w 8102521"/>
              <a:gd name="connsiteY33" fmla="*/ 5040342 h 5989319"/>
              <a:gd name="connsiteX34" fmla="*/ 3246633 w 8102521"/>
              <a:gd name="connsiteY34" fmla="*/ 5041899 h 5989319"/>
              <a:gd name="connsiteX35" fmla="*/ 1666754 w 8102521"/>
              <a:gd name="connsiteY35" fmla="*/ 5976619 h 5989319"/>
              <a:gd name="connsiteX36" fmla="*/ 1031753 w 8102521"/>
              <a:gd name="connsiteY36" fmla="*/ 5989319 h 5989319"/>
              <a:gd name="connsiteX37" fmla="*/ 2985013 w 8102521"/>
              <a:gd name="connsiteY37" fmla="*/ 4848859 h 5989319"/>
              <a:gd name="connsiteX38" fmla="*/ 2986375 w 8102521"/>
              <a:gd name="connsiteY38" fmla="*/ 4849864 h 5989319"/>
              <a:gd name="connsiteX39" fmla="*/ 3023517 w 8102521"/>
              <a:gd name="connsiteY39" fmla="*/ 4818840 h 5989319"/>
              <a:gd name="connsiteX40" fmla="*/ 2898018 w 8102521"/>
              <a:gd name="connsiteY40" fmla="*/ 4488497 h 5989319"/>
              <a:gd name="connsiteX41" fmla="*/ 2899842 w 8102521"/>
              <a:gd name="connsiteY41" fmla="*/ 4486684 h 5989319"/>
              <a:gd name="connsiteX42" fmla="*/ 259909 w 8102521"/>
              <a:gd name="connsiteY42" fmla="*/ 2961157 h 5989319"/>
              <a:gd name="connsiteX43" fmla="*/ 114812 w 8102521"/>
              <a:gd name="connsiteY43" fmla="*/ 2319019 h 5989319"/>
              <a:gd name="connsiteX44" fmla="*/ 763041 w 8102521"/>
              <a:gd name="connsiteY44" fmla="*/ 2052439 h 5989319"/>
              <a:gd name="connsiteX45" fmla="*/ 1412456 w 8102521"/>
              <a:gd name="connsiteY45" fmla="*/ 2194101 h 5989319"/>
              <a:gd name="connsiteX46" fmla="*/ 1437758 w 8102521"/>
              <a:gd name="connsiteY46" fmla="*/ 2207521 h 5989319"/>
              <a:gd name="connsiteX47" fmla="*/ 1438153 w 8102521"/>
              <a:gd name="connsiteY47" fmla="*/ 2207259 h 5989319"/>
              <a:gd name="connsiteX48" fmla="*/ 1449062 w 8102521"/>
              <a:gd name="connsiteY48" fmla="*/ 2213516 h 5989319"/>
              <a:gd name="connsiteX49" fmla="*/ 1454027 w 8102521"/>
              <a:gd name="connsiteY49" fmla="*/ 2216149 h 5989319"/>
              <a:gd name="connsiteX50" fmla="*/ 1453852 w 8102521"/>
              <a:gd name="connsiteY50" fmla="*/ 2216263 h 5989319"/>
              <a:gd name="connsiteX51" fmla="*/ 3665733 w 8102521"/>
              <a:gd name="connsiteY51" fmla="*/ 3484879 h 5989319"/>
              <a:gd name="connsiteX52" fmla="*/ 3662745 w 8102521"/>
              <a:gd name="connsiteY52" fmla="*/ 3488863 h 5989319"/>
              <a:gd name="connsiteX53" fmla="*/ 3730941 w 8102521"/>
              <a:gd name="connsiteY53" fmla="*/ 3526785 h 5989319"/>
              <a:gd name="connsiteX54" fmla="*/ 4407476 w 8102521"/>
              <a:gd name="connsiteY54" fmla="*/ 3503258 h 5989319"/>
              <a:gd name="connsiteX55" fmla="*/ 4400992 w 8102521"/>
              <a:gd name="connsiteY55" fmla="*/ 3243913 h 5989319"/>
              <a:gd name="connsiteX56" fmla="*/ 4348035 w 8102521"/>
              <a:gd name="connsiteY56" fmla="*/ 3199851 h 5989319"/>
              <a:gd name="connsiteX57" fmla="*/ 3493013 w 8102521"/>
              <a:gd name="connsiteY57" fmla="*/ 2710180 h 5989319"/>
              <a:gd name="connsiteX58" fmla="*/ 3493834 w 8102521"/>
              <a:gd name="connsiteY58" fmla="*/ 2709220 h 5989319"/>
              <a:gd name="connsiteX59" fmla="*/ 3438254 w 8102521"/>
              <a:gd name="connsiteY59" fmla="*/ 2673429 h 5989319"/>
              <a:gd name="connsiteX60" fmla="*/ 3313016 w 8102521"/>
              <a:gd name="connsiteY60" fmla="*/ 2056517 h 5989319"/>
              <a:gd name="connsiteX61" fmla="*/ 4637283 w 8102521"/>
              <a:gd name="connsiteY61" fmla="*/ 1930702 h 5989319"/>
              <a:gd name="connsiteX62" fmla="*/ 6767073 w 8102521"/>
              <a:gd name="connsiteY62" fmla="*/ 3159759 h 5989319"/>
              <a:gd name="connsiteX63" fmla="*/ 6767073 w 8102521"/>
              <a:gd name="connsiteY63" fmla="*/ 3159760 h 5989319"/>
              <a:gd name="connsiteX64" fmla="*/ 6857505 w 8102521"/>
              <a:gd name="connsiteY64" fmla="*/ 3219580 h 5989319"/>
              <a:gd name="connsiteX65" fmla="*/ 7620512 w 8102521"/>
              <a:gd name="connsiteY65" fmla="*/ 3233419 h 5989319"/>
              <a:gd name="connsiteX66" fmla="*/ 7627978 w 8102521"/>
              <a:gd name="connsiteY66" fmla="*/ 2978153 h 5989319"/>
              <a:gd name="connsiteX67" fmla="*/ 7578478 w 8102521"/>
              <a:gd name="connsiteY67" fmla="*/ 2933972 h 5989319"/>
              <a:gd name="connsiteX68" fmla="*/ 4992237 w 8102521"/>
              <a:gd name="connsiteY68" fmla="*/ 1443552 h 5989319"/>
              <a:gd name="connsiteX69" fmla="*/ 4990977 w 8102521"/>
              <a:gd name="connsiteY69" fmla="*/ 1443990 h 5989319"/>
              <a:gd name="connsiteX70" fmla="*/ 4755392 w 8102521"/>
              <a:gd name="connsiteY70" fmla="*/ 673100 h 5989319"/>
              <a:gd name="connsiteX71" fmla="*/ 5578352 w 8102521"/>
              <a:gd name="connsiteY71" fmla="*/ 193040 h 5989319"/>
              <a:gd name="connsiteX72" fmla="*/ 5446272 w 8102521"/>
              <a:gd name="connsiteY72" fmla="*/ 129540 h 5989319"/>
              <a:gd name="connsiteX73" fmla="*/ 6220972 w 8102521"/>
              <a:gd name="connsiteY73"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700479 w 8102521"/>
              <a:gd name="connsiteY14" fmla="*/ 2141251 h 5989319"/>
              <a:gd name="connsiteX15" fmla="*/ 3670729 w 8102521"/>
              <a:gd name="connsiteY15" fmla="*/ 2402523 h 5989319"/>
              <a:gd name="connsiteX16" fmla="*/ 3718337 w 8102521"/>
              <a:gd name="connsiteY16" fmla="*/ 2446879 h 5989319"/>
              <a:gd name="connsiteX17" fmla="*/ 3719073 w 8102521"/>
              <a:gd name="connsiteY17" fmla="*/ 2446019 h 5989319"/>
              <a:gd name="connsiteX18" fmla="*/ 4569973 w 8102521"/>
              <a:gd name="connsiteY18" fmla="*/ 2951479 h 5989319"/>
              <a:gd name="connsiteX19" fmla="*/ 4566123 w 8102521"/>
              <a:gd name="connsiteY19" fmla="*/ 2955816 h 5989319"/>
              <a:gd name="connsiteX20" fmla="*/ 4612754 w 8102521"/>
              <a:gd name="connsiteY20" fmla="*/ 2984152 h 5989319"/>
              <a:gd name="connsiteX21" fmla="*/ 4739502 w 8102521"/>
              <a:gd name="connsiteY21" fmla="*/ 3669421 h 5989319"/>
              <a:gd name="connsiteX22" fmla="*/ 3597412 w 8102521"/>
              <a:gd name="connsiteY22" fmla="*/ 3809973 h 5989319"/>
              <a:gd name="connsiteX23" fmla="*/ 3469359 w 8102521"/>
              <a:gd name="connsiteY23" fmla="*/ 3746711 h 5989319"/>
              <a:gd name="connsiteX24" fmla="*/ 3467613 w 8102521"/>
              <a:gd name="connsiteY24" fmla="*/ 3749039 h 5989319"/>
              <a:gd name="connsiteX25" fmla="*/ 1140744 w 8102521"/>
              <a:gd name="connsiteY25" fmla="*/ 2406712 h 5989319"/>
              <a:gd name="connsiteX26" fmla="*/ 1106413 w 8102521"/>
              <a:gd name="connsiteY26" fmla="*/ 2390929 h 5989319"/>
              <a:gd name="connsiteX27" fmla="*/ 524388 w 8102521"/>
              <a:gd name="connsiteY27" fmla="*/ 2439034 h 5989319"/>
              <a:gd name="connsiteX28" fmla="*/ 481908 w 8102521"/>
              <a:gd name="connsiteY28" fmla="*/ 2699822 h 5989319"/>
              <a:gd name="connsiteX29" fmla="*/ 534930 w 8102521"/>
              <a:gd name="connsiteY29" fmla="*/ 2748871 h 5989319"/>
              <a:gd name="connsiteX30" fmla="*/ 3131028 w 8102521"/>
              <a:gd name="connsiteY30" fmla="*/ 4256919 h 5989319"/>
              <a:gd name="connsiteX31" fmla="*/ 3133781 w 8102521"/>
              <a:gd name="connsiteY31" fmla="*/ 4254182 h 5989319"/>
              <a:gd name="connsiteX32" fmla="*/ 3329474 w 8102521"/>
              <a:gd name="connsiteY32" fmla="*/ 4984482 h 5989319"/>
              <a:gd name="connsiteX33" fmla="*/ 3244523 w 8102521"/>
              <a:gd name="connsiteY33" fmla="*/ 5040342 h 5989319"/>
              <a:gd name="connsiteX34" fmla="*/ 3246633 w 8102521"/>
              <a:gd name="connsiteY34" fmla="*/ 5041899 h 5989319"/>
              <a:gd name="connsiteX35" fmla="*/ 1666754 w 8102521"/>
              <a:gd name="connsiteY35" fmla="*/ 5976619 h 5989319"/>
              <a:gd name="connsiteX36" fmla="*/ 1031753 w 8102521"/>
              <a:gd name="connsiteY36" fmla="*/ 5989319 h 5989319"/>
              <a:gd name="connsiteX37" fmla="*/ 2985013 w 8102521"/>
              <a:gd name="connsiteY37" fmla="*/ 4848859 h 5989319"/>
              <a:gd name="connsiteX38" fmla="*/ 2986375 w 8102521"/>
              <a:gd name="connsiteY38" fmla="*/ 4849864 h 5989319"/>
              <a:gd name="connsiteX39" fmla="*/ 3023517 w 8102521"/>
              <a:gd name="connsiteY39" fmla="*/ 4818840 h 5989319"/>
              <a:gd name="connsiteX40" fmla="*/ 2898018 w 8102521"/>
              <a:gd name="connsiteY40" fmla="*/ 4488497 h 5989319"/>
              <a:gd name="connsiteX41" fmla="*/ 2899842 w 8102521"/>
              <a:gd name="connsiteY41" fmla="*/ 4486684 h 5989319"/>
              <a:gd name="connsiteX42" fmla="*/ 259909 w 8102521"/>
              <a:gd name="connsiteY42" fmla="*/ 2961157 h 5989319"/>
              <a:gd name="connsiteX43" fmla="*/ 114812 w 8102521"/>
              <a:gd name="connsiteY43" fmla="*/ 2319019 h 5989319"/>
              <a:gd name="connsiteX44" fmla="*/ 763041 w 8102521"/>
              <a:gd name="connsiteY44" fmla="*/ 2052439 h 5989319"/>
              <a:gd name="connsiteX45" fmla="*/ 1412456 w 8102521"/>
              <a:gd name="connsiteY45" fmla="*/ 2194101 h 5989319"/>
              <a:gd name="connsiteX46" fmla="*/ 1437758 w 8102521"/>
              <a:gd name="connsiteY46" fmla="*/ 2207521 h 5989319"/>
              <a:gd name="connsiteX47" fmla="*/ 1438153 w 8102521"/>
              <a:gd name="connsiteY47" fmla="*/ 2207259 h 5989319"/>
              <a:gd name="connsiteX48" fmla="*/ 1449062 w 8102521"/>
              <a:gd name="connsiteY48" fmla="*/ 2213516 h 5989319"/>
              <a:gd name="connsiteX49" fmla="*/ 1454027 w 8102521"/>
              <a:gd name="connsiteY49" fmla="*/ 2216149 h 5989319"/>
              <a:gd name="connsiteX50" fmla="*/ 1453852 w 8102521"/>
              <a:gd name="connsiteY50" fmla="*/ 2216263 h 5989319"/>
              <a:gd name="connsiteX51" fmla="*/ 3665733 w 8102521"/>
              <a:gd name="connsiteY51" fmla="*/ 3484879 h 5989319"/>
              <a:gd name="connsiteX52" fmla="*/ 3662745 w 8102521"/>
              <a:gd name="connsiteY52" fmla="*/ 3488863 h 5989319"/>
              <a:gd name="connsiteX53" fmla="*/ 3730941 w 8102521"/>
              <a:gd name="connsiteY53" fmla="*/ 3526785 h 5989319"/>
              <a:gd name="connsiteX54" fmla="*/ 4407476 w 8102521"/>
              <a:gd name="connsiteY54" fmla="*/ 3503258 h 5989319"/>
              <a:gd name="connsiteX55" fmla="*/ 4400992 w 8102521"/>
              <a:gd name="connsiteY55" fmla="*/ 3243913 h 5989319"/>
              <a:gd name="connsiteX56" fmla="*/ 4348035 w 8102521"/>
              <a:gd name="connsiteY56" fmla="*/ 3199851 h 5989319"/>
              <a:gd name="connsiteX57" fmla="*/ 3493013 w 8102521"/>
              <a:gd name="connsiteY57" fmla="*/ 2710180 h 5989319"/>
              <a:gd name="connsiteX58" fmla="*/ 3493834 w 8102521"/>
              <a:gd name="connsiteY58" fmla="*/ 2709220 h 5989319"/>
              <a:gd name="connsiteX59" fmla="*/ 3438254 w 8102521"/>
              <a:gd name="connsiteY59" fmla="*/ 2673429 h 5989319"/>
              <a:gd name="connsiteX60" fmla="*/ 3313016 w 8102521"/>
              <a:gd name="connsiteY60" fmla="*/ 2056517 h 5989319"/>
              <a:gd name="connsiteX61" fmla="*/ 4637283 w 8102521"/>
              <a:gd name="connsiteY61" fmla="*/ 1930702 h 5989319"/>
              <a:gd name="connsiteX62" fmla="*/ 6767073 w 8102521"/>
              <a:gd name="connsiteY62" fmla="*/ 3159759 h 5989319"/>
              <a:gd name="connsiteX63" fmla="*/ 6767073 w 8102521"/>
              <a:gd name="connsiteY63" fmla="*/ 3159760 h 5989319"/>
              <a:gd name="connsiteX64" fmla="*/ 6857505 w 8102521"/>
              <a:gd name="connsiteY64" fmla="*/ 3219580 h 5989319"/>
              <a:gd name="connsiteX65" fmla="*/ 7620512 w 8102521"/>
              <a:gd name="connsiteY65" fmla="*/ 3233419 h 5989319"/>
              <a:gd name="connsiteX66" fmla="*/ 7627978 w 8102521"/>
              <a:gd name="connsiteY66" fmla="*/ 2978153 h 5989319"/>
              <a:gd name="connsiteX67" fmla="*/ 7578478 w 8102521"/>
              <a:gd name="connsiteY67" fmla="*/ 2933972 h 5989319"/>
              <a:gd name="connsiteX68" fmla="*/ 4992237 w 8102521"/>
              <a:gd name="connsiteY68" fmla="*/ 1443552 h 5989319"/>
              <a:gd name="connsiteX69" fmla="*/ 4990977 w 8102521"/>
              <a:gd name="connsiteY69" fmla="*/ 1443990 h 5989319"/>
              <a:gd name="connsiteX70" fmla="*/ 4755392 w 8102521"/>
              <a:gd name="connsiteY70" fmla="*/ 673100 h 5989319"/>
              <a:gd name="connsiteX71" fmla="*/ 5578352 w 8102521"/>
              <a:gd name="connsiteY71" fmla="*/ 193040 h 5989319"/>
              <a:gd name="connsiteX72" fmla="*/ 5446272 w 8102521"/>
              <a:gd name="connsiteY72" fmla="*/ 129540 h 5989319"/>
              <a:gd name="connsiteX73" fmla="*/ 6220972 w 8102521"/>
              <a:gd name="connsiteY73"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700479 w 8102521"/>
              <a:gd name="connsiteY14" fmla="*/ 2141251 h 5989319"/>
              <a:gd name="connsiteX15" fmla="*/ 3670729 w 8102521"/>
              <a:gd name="connsiteY15" fmla="*/ 2402523 h 5989319"/>
              <a:gd name="connsiteX16" fmla="*/ 3718337 w 8102521"/>
              <a:gd name="connsiteY16" fmla="*/ 2446879 h 5989319"/>
              <a:gd name="connsiteX17" fmla="*/ 3719073 w 8102521"/>
              <a:gd name="connsiteY17" fmla="*/ 2446019 h 5989319"/>
              <a:gd name="connsiteX18" fmla="*/ 4569973 w 8102521"/>
              <a:gd name="connsiteY18" fmla="*/ 2951479 h 5989319"/>
              <a:gd name="connsiteX19" fmla="*/ 4566123 w 8102521"/>
              <a:gd name="connsiteY19" fmla="*/ 2955816 h 5989319"/>
              <a:gd name="connsiteX20" fmla="*/ 4612754 w 8102521"/>
              <a:gd name="connsiteY20" fmla="*/ 2984152 h 5989319"/>
              <a:gd name="connsiteX21" fmla="*/ 4739502 w 8102521"/>
              <a:gd name="connsiteY21" fmla="*/ 3669421 h 5989319"/>
              <a:gd name="connsiteX22" fmla="*/ 3597412 w 8102521"/>
              <a:gd name="connsiteY22" fmla="*/ 3809973 h 5989319"/>
              <a:gd name="connsiteX23" fmla="*/ 3469359 w 8102521"/>
              <a:gd name="connsiteY23" fmla="*/ 3746711 h 5989319"/>
              <a:gd name="connsiteX24" fmla="*/ 3467613 w 8102521"/>
              <a:gd name="connsiteY24" fmla="*/ 3749039 h 5989319"/>
              <a:gd name="connsiteX25" fmla="*/ 1140744 w 8102521"/>
              <a:gd name="connsiteY25" fmla="*/ 2406712 h 5989319"/>
              <a:gd name="connsiteX26" fmla="*/ 1106413 w 8102521"/>
              <a:gd name="connsiteY26" fmla="*/ 2390929 h 5989319"/>
              <a:gd name="connsiteX27" fmla="*/ 524388 w 8102521"/>
              <a:gd name="connsiteY27" fmla="*/ 2439034 h 5989319"/>
              <a:gd name="connsiteX28" fmla="*/ 481908 w 8102521"/>
              <a:gd name="connsiteY28" fmla="*/ 2699822 h 5989319"/>
              <a:gd name="connsiteX29" fmla="*/ 534930 w 8102521"/>
              <a:gd name="connsiteY29" fmla="*/ 2748871 h 5989319"/>
              <a:gd name="connsiteX30" fmla="*/ 3131028 w 8102521"/>
              <a:gd name="connsiteY30" fmla="*/ 4256919 h 5989319"/>
              <a:gd name="connsiteX31" fmla="*/ 3133781 w 8102521"/>
              <a:gd name="connsiteY31" fmla="*/ 4254182 h 5989319"/>
              <a:gd name="connsiteX32" fmla="*/ 3329474 w 8102521"/>
              <a:gd name="connsiteY32" fmla="*/ 4984482 h 5989319"/>
              <a:gd name="connsiteX33" fmla="*/ 3244523 w 8102521"/>
              <a:gd name="connsiteY33" fmla="*/ 5040342 h 5989319"/>
              <a:gd name="connsiteX34" fmla="*/ 3246633 w 8102521"/>
              <a:gd name="connsiteY34" fmla="*/ 5041899 h 5989319"/>
              <a:gd name="connsiteX35" fmla="*/ 1666754 w 8102521"/>
              <a:gd name="connsiteY35" fmla="*/ 5976619 h 5989319"/>
              <a:gd name="connsiteX36" fmla="*/ 1031753 w 8102521"/>
              <a:gd name="connsiteY36" fmla="*/ 5989319 h 5989319"/>
              <a:gd name="connsiteX37" fmla="*/ 2985013 w 8102521"/>
              <a:gd name="connsiteY37" fmla="*/ 4848859 h 5989319"/>
              <a:gd name="connsiteX38" fmla="*/ 2986375 w 8102521"/>
              <a:gd name="connsiteY38" fmla="*/ 4849864 h 5989319"/>
              <a:gd name="connsiteX39" fmla="*/ 3023517 w 8102521"/>
              <a:gd name="connsiteY39" fmla="*/ 4818840 h 5989319"/>
              <a:gd name="connsiteX40" fmla="*/ 2898018 w 8102521"/>
              <a:gd name="connsiteY40" fmla="*/ 4488497 h 5989319"/>
              <a:gd name="connsiteX41" fmla="*/ 2899842 w 8102521"/>
              <a:gd name="connsiteY41" fmla="*/ 4486684 h 5989319"/>
              <a:gd name="connsiteX42" fmla="*/ 259909 w 8102521"/>
              <a:gd name="connsiteY42" fmla="*/ 2961157 h 5989319"/>
              <a:gd name="connsiteX43" fmla="*/ 114812 w 8102521"/>
              <a:gd name="connsiteY43" fmla="*/ 2319019 h 5989319"/>
              <a:gd name="connsiteX44" fmla="*/ 763041 w 8102521"/>
              <a:gd name="connsiteY44" fmla="*/ 2052439 h 5989319"/>
              <a:gd name="connsiteX45" fmla="*/ 1412456 w 8102521"/>
              <a:gd name="connsiteY45" fmla="*/ 2194101 h 5989319"/>
              <a:gd name="connsiteX46" fmla="*/ 1437758 w 8102521"/>
              <a:gd name="connsiteY46" fmla="*/ 2207521 h 5989319"/>
              <a:gd name="connsiteX47" fmla="*/ 1438153 w 8102521"/>
              <a:gd name="connsiteY47" fmla="*/ 2207259 h 5989319"/>
              <a:gd name="connsiteX48" fmla="*/ 1449062 w 8102521"/>
              <a:gd name="connsiteY48" fmla="*/ 2213516 h 5989319"/>
              <a:gd name="connsiteX49" fmla="*/ 1454027 w 8102521"/>
              <a:gd name="connsiteY49" fmla="*/ 2216149 h 5989319"/>
              <a:gd name="connsiteX50" fmla="*/ 1453852 w 8102521"/>
              <a:gd name="connsiteY50" fmla="*/ 2216263 h 5989319"/>
              <a:gd name="connsiteX51" fmla="*/ 3665733 w 8102521"/>
              <a:gd name="connsiteY51" fmla="*/ 3484879 h 5989319"/>
              <a:gd name="connsiteX52" fmla="*/ 3662745 w 8102521"/>
              <a:gd name="connsiteY52" fmla="*/ 3488863 h 5989319"/>
              <a:gd name="connsiteX53" fmla="*/ 3730941 w 8102521"/>
              <a:gd name="connsiteY53" fmla="*/ 3526785 h 5989319"/>
              <a:gd name="connsiteX54" fmla="*/ 4407476 w 8102521"/>
              <a:gd name="connsiteY54" fmla="*/ 3503258 h 5989319"/>
              <a:gd name="connsiteX55" fmla="*/ 4400992 w 8102521"/>
              <a:gd name="connsiteY55" fmla="*/ 3243913 h 5989319"/>
              <a:gd name="connsiteX56" fmla="*/ 4348035 w 8102521"/>
              <a:gd name="connsiteY56" fmla="*/ 3199851 h 5989319"/>
              <a:gd name="connsiteX57" fmla="*/ 3493013 w 8102521"/>
              <a:gd name="connsiteY57" fmla="*/ 2710180 h 5989319"/>
              <a:gd name="connsiteX58" fmla="*/ 3493834 w 8102521"/>
              <a:gd name="connsiteY58" fmla="*/ 2709220 h 5989319"/>
              <a:gd name="connsiteX59" fmla="*/ 3438254 w 8102521"/>
              <a:gd name="connsiteY59" fmla="*/ 2673429 h 5989319"/>
              <a:gd name="connsiteX60" fmla="*/ 3313016 w 8102521"/>
              <a:gd name="connsiteY60" fmla="*/ 2056517 h 5989319"/>
              <a:gd name="connsiteX61" fmla="*/ 4637283 w 8102521"/>
              <a:gd name="connsiteY61" fmla="*/ 1930702 h 5989319"/>
              <a:gd name="connsiteX62" fmla="*/ 6767073 w 8102521"/>
              <a:gd name="connsiteY62" fmla="*/ 3159759 h 5989319"/>
              <a:gd name="connsiteX63" fmla="*/ 6767073 w 8102521"/>
              <a:gd name="connsiteY63" fmla="*/ 3159760 h 5989319"/>
              <a:gd name="connsiteX64" fmla="*/ 6857505 w 8102521"/>
              <a:gd name="connsiteY64" fmla="*/ 3219580 h 5989319"/>
              <a:gd name="connsiteX65" fmla="*/ 7620512 w 8102521"/>
              <a:gd name="connsiteY65" fmla="*/ 3233419 h 5989319"/>
              <a:gd name="connsiteX66" fmla="*/ 7627978 w 8102521"/>
              <a:gd name="connsiteY66" fmla="*/ 2978153 h 5989319"/>
              <a:gd name="connsiteX67" fmla="*/ 7578478 w 8102521"/>
              <a:gd name="connsiteY67" fmla="*/ 2933972 h 5989319"/>
              <a:gd name="connsiteX68" fmla="*/ 4992237 w 8102521"/>
              <a:gd name="connsiteY68" fmla="*/ 1443552 h 5989319"/>
              <a:gd name="connsiteX69" fmla="*/ 4990977 w 8102521"/>
              <a:gd name="connsiteY69" fmla="*/ 1443990 h 5989319"/>
              <a:gd name="connsiteX70" fmla="*/ 4755392 w 8102521"/>
              <a:gd name="connsiteY70" fmla="*/ 673100 h 5989319"/>
              <a:gd name="connsiteX71" fmla="*/ 5578352 w 8102521"/>
              <a:gd name="connsiteY71" fmla="*/ 193040 h 5989319"/>
              <a:gd name="connsiteX72" fmla="*/ 5446272 w 8102521"/>
              <a:gd name="connsiteY72" fmla="*/ 129540 h 5989319"/>
              <a:gd name="connsiteX73" fmla="*/ 6220972 w 8102521"/>
              <a:gd name="connsiteY73"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700479 w 8102521"/>
              <a:gd name="connsiteY14" fmla="*/ 2141251 h 5989319"/>
              <a:gd name="connsiteX15" fmla="*/ 3670729 w 8102521"/>
              <a:gd name="connsiteY15" fmla="*/ 2402523 h 5989319"/>
              <a:gd name="connsiteX16" fmla="*/ 3718337 w 8102521"/>
              <a:gd name="connsiteY16" fmla="*/ 2446879 h 5989319"/>
              <a:gd name="connsiteX17" fmla="*/ 3719073 w 8102521"/>
              <a:gd name="connsiteY17" fmla="*/ 2446019 h 5989319"/>
              <a:gd name="connsiteX18" fmla="*/ 4569973 w 8102521"/>
              <a:gd name="connsiteY18" fmla="*/ 2951479 h 5989319"/>
              <a:gd name="connsiteX19" fmla="*/ 4566123 w 8102521"/>
              <a:gd name="connsiteY19" fmla="*/ 2955816 h 5989319"/>
              <a:gd name="connsiteX20" fmla="*/ 4612754 w 8102521"/>
              <a:gd name="connsiteY20" fmla="*/ 2984152 h 5989319"/>
              <a:gd name="connsiteX21" fmla="*/ 4739502 w 8102521"/>
              <a:gd name="connsiteY21" fmla="*/ 3669421 h 5989319"/>
              <a:gd name="connsiteX22" fmla="*/ 3597412 w 8102521"/>
              <a:gd name="connsiteY22" fmla="*/ 3809973 h 5989319"/>
              <a:gd name="connsiteX23" fmla="*/ 3469359 w 8102521"/>
              <a:gd name="connsiteY23" fmla="*/ 3746711 h 5989319"/>
              <a:gd name="connsiteX24" fmla="*/ 3467613 w 8102521"/>
              <a:gd name="connsiteY24" fmla="*/ 3749039 h 5989319"/>
              <a:gd name="connsiteX25" fmla="*/ 1140744 w 8102521"/>
              <a:gd name="connsiteY25" fmla="*/ 2406712 h 5989319"/>
              <a:gd name="connsiteX26" fmla="*/ 1106413 w 8102521"/>
              <a:gd name="connsiteY26" fmla="*/ 2390929 h 5989319"/>
              <a:gd name="connsiteX27" fmla="*/ 524388 w 8102521"/>
              <a:gd name="connsiteY27" fmla="*/ 2439034 h 5989319"/>
              <a:gd name="connsiteX28" fmla="*/ 481908 w 8102521"/>
              <a:gd name="connsiteY28" fmla="*/ 2699822 h 5989319"/>
              <a:gd name="connsiteX29" fmla="*/ 534930 w 8102521"/>
              <a:gd name="connsiteY29" fmla="*/ 2748871 h 5989319"/>
              <a:gd name="connsiteX30" fmla="*/ 3131028 w 8102521"/>
              <a:gd name="connsiteY30" fmla="*/ 4256919 h 5989319"/>
              <a:gd name="connsiteX31" fmla="*/ 3133781 w 8102521"/>
              <a:gd name="connsiteY31" fmla="*/ 4254182 h 5989319"/>
              <a:gd name="connsiteX32" fmla="*/ 3329474 w 8102521"/>
              <a:gd name="connsiteY32" fmla="*/ 4984482 h 5989319"/>
              <a:gd name="connsiteX33" fmla="*/ 3244523 w 8102521"/>
              <a:gd name="connsiteY33" fmla="*/ 5040342 h 5989319"/>
              <a:gd name="connsiteX34" fmla="*/ 3246633 w 8102521"/>
              <a:gd name="connsiteY34" fmla="*/ 5041899 h 5989319"/>
              <a:gd name="connsiteX35" fmla="*/ 1666754 w 8102521"/>
              <a:gd name="connsiteY35" fmla="*/ 5976619 h 5989319"/>
              <a:gd name="connsiteX36" fmla="*/ 1031753 w 8102521"/>
              <a:gd name="connsiteY36" fmla="*/ 5989319 h 5989319"/>
              <a:gd name="connsiteX37" fmla="*/ 2985013 w 8102521"/>
              <a:gd name="connsiteY37" fmla="*/ 4848859 h 5989319"/>
              <a:gd name="connsiteX38" fmla="*/ 2986375 w 8102521"/>
              <a:gd name="connsiteY38" fmla="*/ 4849864 h 5989319"/>
              <a:gd name="connsiteX39" fmla="*/ 3023517 w 8102521"/>
              <a:gd name="connsiteY39" fmla="*/ 4818840 h 5989319"/>
              <a:gd name="connsiteX40" fmla="*/ 2898018 w 8102521"/>
              <a:gd name="connsiteY40" fmla="*/ 4488497 h 5989319"/>
              <a:gd name="connsiteX41" fmla="*/ 2899842 w 8102521"/>
              <a:gd name="connsiteY41" fmla="*/ 4486684 h 5989319"/>
              <a:gd name="connsiteX42" fmla="*/ 259909 w 8102521"/>
              <a:gd name="connsiteY42" fmla="*/ 2961157 h 5989319"/>
              <a:gd name="connsiteX43" fmla="*/ 114812 w 8102521"/>
              <a:gd name="connsiteY43" fmla="*/ 2319019 h 5989319"/>
              <a:gd name="connsiteX44" fmla="*/ 763041 w 8102521"/>
              <a:gd name="connsiteY44" fmla="*/ 2052439 h 5989319"/>
              <a:gd name="connsiteX45" fmla="*/ 1412456 w 8102521"/>
              <a:gd name="connsiteY45" fmla="*/ 2194101 h 5989319"/>
              <a:gd name="connsiteX46" fmla="*/ 1437758 w 8102521"/>
              <a:gd name="connsiteY46" fmla="*/ 2207521 h 5989319"/>
              <a:gd name="connsiteX47" fmla="*/ 1438153 w 8102521"/>
              <a:gd name="connsiteY47" fmla="*/ 2207259 h 5989319"/>
              <a:gd name="connsiteX48" fmla="*/ 1449062 w 8102521"/>
              <a:gd name="connsiteY48" fmla="*/ 2213516 h 5989319"/>
              <a:gd name="connsiteX49" fmla="*/ 1454027 w 8102521"/>
              <a:gd name="connsiteY49" fmla="*/ 2216149 h 5989319"/>
              <a:gd name="connsiteX50" fmla="*/ 1453852 w 8102521"/>
              <a:gd name="connsiteY50" fmla="*/ 2216263 h 5989319"/>
              <a:gd name="connsiteX51" fmla="*/ 3665733 w 8102521"/>
              <a:gd name="connsiteY51" fmla="*/ 3484879 h 5989319"/>
              <a:gd name="connsiteX52" fmla="*/ 3662745 w 8102521"/>
              <a:gd name="connsiteY52" fmla="*/ 3488863 h 5989319"/>
              <a:gd name="connsiteX53" fmla="*/ 3730941 w 8102521"/>
              <a:gd name="connsiteY53" fmla="*/ 3526785 h 5989319"/>
              <a:gd name="connsiteX54" fmla="*/ 4407476 w 8102521"/>
              <a:gd name="connsiteY54" fmla="*/ 3503258 h 5989319"/>
              <a:gd name="connsiteX55" fmla="*/ 4400992 w 8102521"/>
              <a:gd name="connsiteY55" fmla="*/ 3243913 h 5989319"/>
              <a:gd name="connsiteX56" fmla="*/ 4348035 w 8102521"/>
              <a:gd name="connsiteY56" fmla="*/ 3199851 h 5989319"/>
              <a:gd name="connsiteX57" fmla="*/ 3493013 w 8102521"/>
              <a:gd name="connsiteY57" fmla="*/ 2710180 h 5989319"/>
              <a:gd name="connsiteX58" fmla="*/ 3493834 w 8102521"/>
              <a:gd name="connsiteY58" fmla="*/ 2709220 h 5989319"/>
              <a:gd name="connsiteX59" fmla="*/ 3438254 w 8102521"/>
              <a:gd name="connsiteY59" fmla="*/ 2673429 h 5989319"/>
              <a:gd name="connsiteX60" fmla="*/ 3313016 w 8102521"/>
              <a:gd name="connsiteY60" fmla="*/ 2056517 h 5989319"/>
              <a:gd name="connsiteX61" fmla="*/ 4637283 w 8102521"/>
              <a:gd name="connsiteY61" fmla="*/ 1930702 h 5989319"/>
              <a:gd name="connsiteX62" fmla="*/ 6767073 w 8102521"/>
              <a:gd name="connsiteY62" fmla="*/ 3159759 h 5989319"/>
              <a:gd name="connsiteX63" fmla="*/ 6767073 w 8102521"/>
              <a:gd name="connsiteY63" fmla="*/ 3159760 h 5989319"/>
              <a:gd name="connsiteX64" fmla="*/ 6857505 w 8102521"/>
              <a:gd name="connsiteY64" fmla="*/ 3219580 h 5989319"/>
              <a:gd name="connsiteX65" fmla="*/ 7620512 w 8102521"/>
              <a:gd name="connsiteY65" fmla="*/ 3233419 h 5989319"/>
              <a:gd name="connsiteX66" fmla="*/ 7627978 w 8102521"/>
              <a:gd name="connsiteY66" fmla="*/ 2978153 h 5989319"/>
              <a:gd name="connsiteX67" fmla="*/ 7578478 w 8102521"/>
              <a:gd name="connsiteY67" fmla="*/ 2933972 h 5989319"/>
              <a:gd name="connsiteX68" fmla="*/ 4992237 w 8102521"/>
              <a:gd name="connsiteY68" fmla="*/ 1443552 h 5989319"/>
              <a:gd name="connsiteX69" fmla="*/ 4990977 w 8102521"/>
              <a:gd name="connsiteY69" fmla="*/ 1443990 h 5989319"/>
              <a:gd name="connsiteX70" fmla="*/ 4755392 w 8102521"/>
              <a:gd name="connsiteY70" fmla="*/ 673100 h 5989319"/>
              <a:gd name="connsiteX71" fmla="*/ 5578352 w 8102521"/>
              <a:gd name="connsiteY71" fmla="*/ 193040 h 5989319"/>
              <a:gd name="connsiteX72" fmla="*/ 5446272 w 8102521"/>
              <a:gd name="connsiteY72" fmla="*/ 129540 h 5989319"/>
              <a:gd name="connsiteX73" fmla="*/ 6220972 w 8102521"/>
              <a:gd name="connsiteY73"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700479 w 8102521"/>
              <a:gd name="connsiteY14" fmla="*/ 2141251 h 5989319"/>
              <a:gd name="connsiteX15" fmla="*/ 3718337 w 8102521"/>
              <a:gd name="connsiteY15" fmla="*/ 2446879 h 5989319"/>
              <a:gd name="connsiteX16" fmla="*/ 3719073 w 8102521"/>
              <a:gd name="connsiteY16" fmla="*/ 2446019 h 5989319"/>
              <a:gd name="connsiteX17" fmla="*/ 4569973 w 8102521"/>
              <a:gd name="connsiteY17" fmla="*/ 2951479 h 5989319"/>
              <a:gd name="connsiteX18" fmla="*/ 4566123 w 8102521"/>
              <a:gd name="connsiteY18" fmla="*/ 2955816 h 5989319"/>
              <a:gd name="connsiteX19" fmla="*/ 4612754 w 8102521"/>
              <a:gd name="connsiteY19" fmla="*/ 2984152 h 5989319"/>
              <a:gd name="connsiteX20" fmla="*/ 4739502 w 8102521"/>
              <a:gd name="connsiteY20" fmla="*/ 3669421 h 5989319"/>
              <a:gd name="connsiteX21" fmla="*/ 3597412 w 8102521"/>
              <a:gd name="connsiteY21" fmla="*/ 3809973 h 5989319"/>
              <a:gd name="connsiteX22" fmla="*/ 3469359 w 8102521"/>
              <a:gd name="connsiteY22" fmla="*/ 3746711 h 5989319"/>
              <a:gd name="connsiteX23" fmla="*/ 3467613 w 8102521"/>
              <a:gd name="connsiteY23" fmla="*/ 3749039 h 5989319"/>
              <a:gd name="connsiteX24" fmla="*/ 1140744 w 8102521"/>
              <a:gd name="connsiteY24" fmla="*/ 2406712 h 5989319"/>
              <a:gd name="connsiteX25" fmla="*/ 1106413 w 8102521"/>
              <a:gd name="connsiteY25" fmla="*/ 2390929 h 5989319"/>
              <a:gd name="connsiteX26" fmla="*/ 524388 w 8102521"/>
              <a:gd name="connsiteY26" fmla="*/ 2439034 h 5989319"/>
              <a:gd name="connsiteX27" fmla="*/ 481908 w 8102521"/>
              <a:gd name="connsiteY27" fmla="*/ 2699822 h 5989319"/>
              <a:gd name="connsiteX28" fmla="*/ 534930 w 8102521"/>
              <a:gd name="connsiteY28" fmla="*/ 2748871 h 5989319"/>
              <a:gd name="connsiteX29" fmla="*/ 3131028 w 8102521"/>
              <a:gd name="connsiteY29" fmla="*/ 4256919 h 5989319"/>
              <a:gd name="connsiteX30" fmla="*/ 3133781 w 8102521"/>
              <a:gd name="connsiteY30" fmla="*/ 4254182 h 5989319"/>
              <a:gd name="connsiteX31" fmla="*/ 3329474 w 8102521"/>
              <a:gd name="connsiteY31" fmla="*/ 4984482 h 5989319"/>
              <a:gd name="connsiteX32" fmla="*/ 3244523 w 8102521"/>
              <a:gd name="connsiteY32" fmla="*/ 5040342 h 5989319"/>
              <a:gd name="connsiteX33" fmla="*/ 3246633 w 8102521"/>
              <a:gd name="connsiteY33" fmla="*/ 5041899 h 5989319"/>
              <a:gd name="connsiteX34" fmla="*/ 1666754 w 8102521"/>
              <a:gd name="connsiteY34" fmla="*/ 5976619 h 5989319"/>
              <a:gd name="connsiteX35" fmla="*/ 1031753 w 8102521"/>
              <a:gd name="connsiteY35" fmla="*/ 5989319 h 5989319"/>
              <a:gd name="connsiteX36" fmla="*/ 2985013 w 8102521"/>
              <a:gd name="connsiteY36" fmla="*/ 4848859 h 5989319"/>
              <a:gd name="connsiteX37" fmla="*/ 2986375 w 8102521"/>
              <a:gd name="connsiteY37" fmla="*/ 4849864 h 5989319"/>
              <a:gd name="connsiteX38" fmla="*/ 3023517 w 8102521"/>
              <a:gd name="connsiteY38" fmla="*/ 4818840 h 5989319"/>
              <a:gd name="connsiteX39" fmla="*/ 2898018 w 8102521"/>
              <a:gd name="connsiteY39" fmla="*/ 4488497 h 5989319"/>
              <a:gd name="connsiteX40" fmla="*/ 2899842 w 8102521"/>
              <a:gd name="connsiteY40" fmla="*/ 4486684 h 5989319"/>
              <a:gd name="connsiteX41" fmla="*/ 259909 w 8102521"/>
              <a:gd name="connsiteY41" fmla="*/ 2961157 h 5989319"/>
              <a:gd name="connsiteX42" fmla="*/ 114812 w 8102521"/>
              <a:gd name="connsiteY42" fmla="*/ 2319019 h 5989319"/>
              <a:gd name="connsiteX43" fmla="*/ 763041 w 8102521"/>
              <a:gd name="connsiteY43" fmla="*/ 2052439 h 5989319"/>
              <a:gd name="connsiteX44" fmla="*/ 1412456 w 8102521"/>
              <a:gd name="connsiteY44" fmla="*/ 2194101 h 5989319"/>
              <a:gd name="connsiteX45" fmla="*/ 1437758 w 8102521"/>
              <a:gd name="connsiteY45" fmla="*/ 2207521 h 5989319"/>
              <a:gd name="connsiteX46" fmla="*/ 1438153 w 8102521"/>
              <a:gd name="connsiteY46" fmla="*/ 2207259 h 5989319"/>
              <a:gd name="connsiteX47" fmla="*/ 1449062 w 8102521"/>
              <a:gd name="connsiteY47" fmla="*/ 2213516 h 5989319"/>
              <a:gd name="connsiteX48" fmla="*/ 1454027 w 8102521"/>
              <a:gd name="connsiteY48" fmla="*/ 2216149 h 5989319"/>
              <a:gd name="connsiteX49" fmla="*/ 1453852 w 8102521"/>
              <a:gd name="connsiteY49" fmla="*/ 2216263 h 5989319"/>
              <a:gd name="connsiteX50" fmla="*/ 3665733 w 8102521"/>
              <a:gd name="connsiteY50" fmla="*/ 3484879 h 5989319"/>
              <a:gd name="connsiteX51" fmla="*/ 3662745 w 8102521"/>
              <a:gd name="connsiteY51" fmla="*/ 3488863 h 5989319"/>
              <a:gd name="connsiteX52" fmla="*/ 3730941 w 8102521"/>
              <a:gd name="connsiteY52" fmla="*/ 3526785 h 5989319"/>
              <a:gd name="connsiteX53" fmla="*/ 4407476 w 8102521"/>
              <a:gd name="connsiteY53" fmla="*/ 3503258 h 5989319"/>
              <a:gd name="connsiteX54" fmla="*/ 4400992 w 8102521"/>
              <a:gd name="connsiteY54" fmla="*/ 3243913 h 5989319"/>
              <a:gd name="connsiteX55" fmla="*/ 4348035 w 8102521"/>
              <a:gd name="connsiteY55" fmla="*/ 3199851 h 5989319"/>
              <a:gd name="connsiteX56" fmla="*/ 3493013 w 8102521"/>
              <a:gd name="connsiteY56" fmla="*/ 2710180 h 5989319"/>
              <a:gd name="connsiteX57" fmla="*/ 3493834 w 8102521"/>
              <a:gd name="connsiteY57" fmla="*/ 2709220 h 5989319"/>
              <a:gd name="connsiteX58" fmla="*/ 3438254 w 8102521"/>
              <a:gd name="connsiteY58" fmla="*/ 2673429 h 5989319"/>
              <a:gd name="connsiteX59" fmla="*/ 3313016 w 8102521"/>
              <a:gd name="connsiteY59" fmla="*/ 2056517 h 5989319"/>
              <a:gd name="connsiteX60" fmla="*/ 4637283 w 8102521"/>
              <a:gd name="connsiteY60" fmla="*/ 1930702 h 5989319"/>
              <a:gd name="connsiteX61" fmla="*/ 6767073 w 8102521"/>
              <a:gd name="connsiteY61" fmla="*/ 3159759 h 5989319"/>
              <a:gd name="connsiteX62" fmla="*/ 6767073 w 8102521"/>
              <a:gd name="connsiteY62" fmla="*/ 3159760 h 5989319"/>
              <a:gd name="connsiteX63" fmla="*/ 6857505 w 8102521"/>
              <a:gd name="connsiteY63" fmla="*/ 3219580 h 5989319"/>
              <a:gd name="connsiteX64" fmla="*/ 7620512 w 8102521"/>
              <a:gd name="connsiteY64" fmla="*/ 3233419 h 5989319"/>
              <a:gd name="connsiteX65" fmla="*/ 7627978 w 8102521"/>
              <a:gd name="connsiteY65" fmla="*/ 2978153 h 5989319"/>
              <a:gd name="connsiteX66" fmla="*/ 7578478 w 8102521"/>
              <a:gd name="connsiteY66" fmla="*/ 2933972 h 5989319"/>
              <a:gd name="connsiteX67" fmla="*/ 4992237 w 8102521"/>
              <a:gd name="connsiteY67" fmla="*/ 1443552 h 5989319"/>
              <a:gd name="connsiteX68" fmla="*/ 4990977 w 8102521"/>
              <a:gd name="connsiteY68" fmla="*/ 1443990 h 5989319"/>
              <a:gd name="connsiteX69" fmla="*/ 4755392 w 8102521"/>
              <a:gd name="connsiteY69" fmla="*/ 673100 h 5989319"/>
              <a:gd name="connsiteX70" fmla="*/ 5578352 w 8102521"/>
              <a:gd name="connsiteY70" fmla="*/ 193040 h 5989319"/>
              <a:gd name="connsiteX71" fmla="*/ 5446272 w 8102521"/>
              <a:gd name="connsiteY71" fmla="*/ 129540 h 5989319"/>
              <a:gd name="connsiteX72" fmla="*/ 6220972 w 8102521"/>
              <a:gd name="connsiteY72"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700479 w 8102521"/>
              <a:gd name="connsiteY14" fmla="*/ 2141251 h 5989319"/>
              <a:gd name="connsiteX15" fmla="*/ 3718337 w 8102521"/>
              <a:gd name="connsiteY15" fmla="*/ 2446879 h 5989319"/>
              <a:gd name="connsiteX16" fmla="*/ 3719073 w 8102521"/>
              <a:gd name="connsiteY16" fmla="*/ 2446019 h 5989319"/>
              <a:gd name="connsiteX17" fmla="*/ 4569973 w 8102521"/>
              <a:gd name="connsiteY17" fmla="*/ 2951479 h 5989319"/>
              <a:gd name="connsiteX18" fmla="*/ 4566123 w 8102521"/>
              <a:gd name="connsiteY18" fmla="*/ 2955816 h 5989319"/>
              <a:gd name="connsiteX19" fmla="*/ 4612754 w 8102521"/>
              <a:gd name="connsiteY19" fmla="*/ 2984152 h 5989319"/>
              <a:gd name="connsiteX20" fmla="*/ 4739502 w 8102521"/>
              <a:gd name="connsiteY20" fmla="*/ 3669421 h 5989319"/>
              <a:gd name="connsiteX21" fmla="*/ 3597412 w 8102521"/>
              <a:gd name="connsiteY21" fmla="*/ 3809973 h 5989319"/>
              <a:gd name="connsiteX22" fmla="*/ 3469359 w 8102521"/>
              <a:gd name="connsiteY22" fmla="*/ 3746711 h 5989319"/>
              <a:gd name="connsiteX23" fmla="*/ 3467613 w 8102521"/>
              <a:gd name="connsiteY23" fmla="*/ 3749039 h 5989319"/>
              <a:gd name="connsiteX24" fmla="*/ 1140744 w 8102521"/>
              <a:gd name="connsiteY24" fmla="*/ 2406712 h 5989319"/>
              <a:gd name="connsiteX25" fmla="*/ 1106413 w 8102521"/>
              <a:gd name="connsiteY25" fmla="*/ 2390929 h 5989319"/>
              <a:gd name="connsiteX26" fmla="*/ 524388 w 8102521"/>
              <a:gd name="connsiteY26" fmla="*/ 2439034 h 5989319"/>
              <a:gd name="connsiteX27" fmla="*/ 481908 w 8102521"/>
              <a:gd name="connsiteY27" fmla="*/ 2699822 h 5989319"/>
              <a:gd name="connsiteX28" fmla="*/ 534930 w 8102521"/>
              <a:gd name="connsiteY28" fmla="*/ 2748871 h 5989319"/>
              <a:gd name="connsiteX29" fmla="*/ 3131028 w 8102521"/>
              <a:gd name="connsiteY29" fmla="*/ 4256919 h 5989319"/>
              <a:gd name="connsiteX30" fmla="*/ 3133781 w 8102521"/>
              <a:gd name="connsiteY30" fmla="*/ 4254182 h 5989319"/>
              <a:gd name="connsiteX31" fmla="*/ 3329474 w 8102521"/>
              <a:gd name="connsiteY31" fmla="*/ 4984482 h 5989319"/>
              <a:gd name="connsiteX32" fmla="*/ 3244523 w 8102521"/>
              <a:gd name="connsiteY32" fmla="*/ 5040342 h 5989319"/>
              <a:gd name="connsiteX33" fmla="*/ 3246633 w 8102521"/>
              <a:gd name="connsiteY33" fmla="*/ 5041899 h 5989319"/>
              <a:gd name="connsiteX34" fmla="*/ 1666754 w 8102521"/>
              <a:gd name="connsiteY34" fmla="*/ 5976619 h 5989319"/>
              <a:gd name="connsiteX35" fmla="*/ 1031753 w 8102521"/>
              <a:gd name="connsiteY35" fmla="*/ 5989319 h 5989319"/>
              <a:gd name="connsiteX36" fmla="*/ 2985013 w 8102521"/>
              <a:gd name="connsiteY36" fmla="*/ 4848859 h 5989319"/>
              <a:gd name="connsiteX37" fmla="*/ 2986375 w 8102521"/>
              <a:gd name="connsiteY37" fmla="*/ 4849864 h 5989319"/>
              <a:gd name="connsiteX38" fmla="*/ 3023517 w 8102521"/>
              <a:gd name="connsiteY38" fmla="*/ 4818840 h 5989319"/>
              <a:gd name="connsiteX39" fmla="*/ 2898018 w 8102521"/>
              <a:gd name="connsiteY39" fmla="*/ 4488497 h 5989319"/>
              <a:gd name="connsiteX40" fmla="*/ 2899842 w 8102521"/>
              <a:gd name="connsiteY40" fmla="*/ 4486684 h 5989319"/>
              <a:gd name="connsiteX41" fmla="*/ 259909 w 8102521"/>
              <a:gd name="connsiteY41" fmla="*/ 2961157 h 5989319"/>
              <a:gd name="connsiteX42" fmla="*/ 114812 w 8102521"/>
              <a:gd name="connsiteY42" fmla="*/ 2319019 h 5989319"/>
              <a:gd name="connsiteX43" fmla="*/ 763041 w 8102521"/>
              <a:gd name="connsiteY43" fmla="*/ 2052439 h 5989319"/>
              <a:gd name="connsiteX44" fmla="*/ 1412456 w 8102521"/>
              <a:gd name="connsiteY44" fmla="*/ 2194101 h 5989319"/>
              <a:gd name="connsiteX45" fmla="*/ 1437758 w 8102521"/>
              <a:gd name="connsiteY45" fmla="*/ 2207521 h 5989319"/>
              <a:gd name="connsiteX46" fmla="*/ 1438153 w 8102521"/>
              <a:gd name="connsiteY46" fmla="*/ 2207259 h 5989319"/>
              <a:gd name="connsiteX47" fmla="*/ 1449062 w 8102521"/>
              <a:gd name="connsiteY47" fmla="*/ 2213516 h 5989319"/>
              <a:gd name="connsiteX48" fmla="*/ 1454027 w 8102521"/>
              <a:gd name="connsiteY48" fmla="*/ 2216149 h 5989319"/>
              <a:gd name="connsiteX49" fmla="*/ 1453852 w 8102521"/>
              <a:gd name="connsiteY49" fmla="*/ 2216263 h 5989319"/>
              <a:gd name="connsiteX50" fmla="*/ 3665733 w 8102521"/>
              <a:gd name="connsiteY50" fmla="*/ 3484879 h 5989319"/>
              <a:gd name="connsiteX51" fmla="*/ 3662745 w 8102521"/>
              <a:gd name="connsiteY51" fmla="*/ 3488863 h 5989319"/>
              <a:gd name="connsiteX52" fmla="*/ 3730941 w 8102521"/>
              <a:gd name="connsiteY52" fmla="*/ 3526785 h 5989319"/>
              <a:gd name="connsiteX53" fmla="*/ 4407476 w 8102521"/>
              <a:gd name="connsiteY53" fmla="*/ 3503258 h 5989319"/>
              <a:gd name="connsiteX54" fmla="*/ 4400992 w 8102521"/>
              <a:gd name="connsiteY54" fmla="*/ 3243913 h 5989319"/>
              <a:gd name="connsiteX55" fmla="*/ 4348035 w 8102521"/>
              <a:gd name="connsiteY55" fmla="*/ 3199851 h 5989319"/>
              <a:gd name="connsiteX56" fmla="*/ 3493013 w 8102521"/>
              <a:gd name="connsiteY56" fmla="*/ 2710180 h 5989319"/>
              <a:gd name="connsiteX57" fmla="*/ 3493834 w 8102521"/>
              <a:gd name="connsiteY57" fmla="*/ 2709220 h 5989319"/>
              <a:gd name="connsiteX58" fmla="*/ 3438254 w 8102521"/>
              <a:gd name="connsiteY58" fmla="*/ 2673429 h 5989319"/>
              <a:gd name="connsiteX59" fmla="*/ 3313016 w 8102521"/>
              <a:gd name="connsiteY59" fmla="*/ 2056517 h 5989319"/>
              <a:gd name="connsiteX60" fmla="*/ 4637283 w 8102521"/>
              <a:gd name="connsiteY60" fmla="*/ 1930702 h 5989319"/>
              <a:gd name="connsiteX61" fmla="*/ 6767073 w 8102521"/>
              <a:gd name="connsiteY61" fmla="*/ 3159759 h 5989319"/>
              <a:gd name="connsiteX62" fmla="*/ 6767073 w 8102521"/>
              <a:gd name="connsiteY62" fmla="*/ 3159760 h 5989319"/>
              <a:gd name="connsiteX63" fmla="*/ 6857505 w 8102521"/>
              <a:gd name="connsiteY63" fmla="*/ 3219580 h 5989319"/>
              <a:gd name="connsiteX64" fmla="*/ 7620512 w 8102521"/>
              <a:gd name="connsiteY64" fmla="*/ 3233419 h 5989319"/>
              <a:gd name="connsiteX65" fmla="*/ 7627978 w 8102521"/>
              <a:gd name="connsiteY65" fmla="*/ 2978153 h 5989319"/>
              <a:gd name="connsiteX66" fmla="*/ 7578478 w 8102521"/>
              <a:gd name="connsiteY66" fmla="*/ 2933972 h 5989319"/>
              <a:gd name="connsiteX67" fmla="*/ 4992237 w 8102521"/>
              <a:gd name="connsiteY67" fmla="*/ 1443552 h 5989319"/>
              <a:gd name="connsiteX68" fmla="*/ 4990977 w 8102521"/>
              <a:gd name="connsiteY68" fmla="*/ 1443990 h 5989319"/>
              <a:gd name="connsiteX69" fmla="*/ 4755392 w 8102521"/>
              <a:gd name="connsiteY69" fmla="*/ 673100 h 5989319"/>
              <a:gd name="connsiteX70" fmla="*/ 5578352 w 8102521"/>
              <a:gd name="connsiteY70" fmla="*/ 193040 h 5989319"/>
              <a:gd name="connsiteX71" fmla="*/ 5446272 w 8102521"/>
              <a:gd name="connsiteY71" fmla="*/ 129540 h 5989319"/>
              <a:gd name="connsiteX72" fmla="*/ 6220972 w 8102521"/>
              <a:gd name="connsiteY72"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700479 w 8102521"/>
              <a:gd name="connsiteY14" fmla="*/ 2141251 h 5989319"/>
              <a:gd name="connsiteX15" fmla="*/ 3718337 w 8102521"/>
              <a:gd name="connsiteY15" fmla="*/ 2446879 h 5989319"/>
              <a:gd name="connsiteX16" fmla="*/ 3719073 w 8102521"/>
              <a:gd name="connsiteY16" fmla="*/ 2446019 h 5989319"/>
              <a:gd name="connsiteX17" fmla="*/ 4569973 w 8102521"/>
              <a:gd name="connsiteY17" fmla="*/ 2951479 h 5989319"/>
              <a:gd name="connsiteX18" fmla="*/ 4566123 w 8102521"/>
              <a:gd name="connsiteY18" fmla="*/ 2955816 h 5989319"/>
              <a:gd name="connsiteX19" fmla="*/ 4612754 w 8102521"/>
              <a:gd name="connsiteY19" fmla="*/ 2984152 h 5989319"/>
              <a:gd name="connsiteX20" fmla="*/ 4739502 w 8102521"/>
              <a:gd name="connsiteY20" fmla="*/ 3669421 h 5989319"/>
              <a:gd name="connsiteX21" fmla="*/ 3597412 w 8102521"/>
              <a:gd name="connsiteY21" fmla="*/ 3809973 h 5989319"/>
              <a:gd name="connsiteX22" fmla="*/ 3469359 w 8102521"/>
              <a:gd name="connsiteY22" fmla="*/ 3746711 h 5989319"/>
              <a:gd name="connsiteX23" fmla="*/ 3467613 w 8102521"/>
              <a:gd name="connsiteY23" fmla="*/ 3749039 h 5989319"/>
              <a:gd name="connsiteX24" fmla="*/ 1140744 w 8102521"/>
              <a:gd name="connsiteY24" fmla="*/ 2406712 h 5989319"/>
              <a:gd name="connsiteX25" fmla="*/ 1106413 w 8102521"/>
              <a:gd name="connsiteY25" fmla="*/ 2390929 h 5989319"/>
              <a:gd name="connsiteX26" fmla="*/ 524388 w 8102521"/>
              <a:gd name="connsiteY26" fmla="*/ 2439034 h 5989319"/>
              <a:gd name="connsiteX27" fmla="*/ 481908 w 8102521"/>
              <a:gd name="connsiteY27" fmla="*/ 2699822 h 5989319"/>
              <a:gd name="connsiteX28" fmla="*/ 534930 w 8102521"/>
              <a:gd name="connsiteY28" fmla="*/ 2748871 h 5989319"/>
              <a:gd name="connsiteX29" fmla="*/ 3131028 w 8102521"/>
              <a:gd name="connsiteY29" fmla="*/ 4256919 h 5989319"/>
              <a:gd name="connsiteX30" fmla="*/ 3133781 w 8102521"/>
              <a:gd name="connsiteY30" fmla="*/ 4254182 h 5989319"/>
              <a:gd name="connsiteX31" fmla="*/ 3329474 w 8102521"/>
              <a:gd name="connsiteY31" fmla="*/ 4984482 h 5989319"/>
              <a:gd name="connsiteX32" fmla="*/ 3244523 w 8102521"/>
              <a:gd name="connsiteY32" fmla="*/ 5040342 h 5989319"/>
              <a:gd name="connsiteX33" fmla="*/ 3246633 w 8102521"/>
              <a:gd name="connsiteY33" fmla="*/ 5041899 h 5989319"/>
              <a:gd name="connsiteX34" fmla="*/ 1666754 w 8102521"/>
              <a:gd name="connsiteY34" fmla="*/ 5976619 h 5989319"/>
              <a:gd name="connsiteX35" fmla="*/ 1031753 w 8102521"/>
              <a:gd name="connsiteY35" fmla="*/ 5989319 h 5989319"/>
              <a:gd name="connsiteX36" fmla="*/ 2985013 w 8102521"/>
              <a:gd name="connsiteY36" fmla="*/ 4848859 h 5989319"/>
              <a:gd name="connsiteX37" fmla="*/ 2986375 w 8102521"/>
              <a:gd name="connsiteY37" fmla="*/ 4849864 h 5989319"/>
              <a:gd name="connsiteX38" fmla="*/ 3023517 w 8102521"/>
              <a:gd name="connsiteY38" fmla="*/ 4818840 h 5989319"/>
              <a:gd name="connsiteX39" fmla="*/ 2898018 w 8102521"/>
              <a:gd name="connsiteY39" fmla="*/ 4488497 h 5989319"/>
              <a:gd name="connsiteX40" fmla="*/ 2899842 w 8102521"/>
              <a:gd name="connsiteY40" fmla="*/ 4486684 h 5989319"/>
              <a:gd name="connsiteX41" fmla="*/ 259909 w 8102521"/>
              <a:gd name="connsiteY41" fmla="*/ 2961157 h 5989319"/>
              <a:gd name="connsiteX42" fmla="*/ 114812 w 8102521"/>
              <a:gd name="connsiteY42" fmla="*/ 2319019 h 5989319"/>
              <a:gd name="connsiteX43" fmla="*/ 763041 w 8102521"/>
              <a:gd name="connsiteY43" fmla="*/ 2052439 h 5989319"/>
              <a:gd name="connsiteX44" fmla="*/ 1412456 w 8102521"/>
              <a:gd name="connsiteY44" fmla="*/ 2194101 h 5989319"/>
              <a:gd name="connsiteX45" fmla="*/ 1437758 w 8102521"/>
              <a:gd name="connsiteY45" fmla="*/ 2207521 h 5989319"/>
              <a:gd name="connsiteX46" fmla="*/ 1438153 w 8102521"/>
              <a:gd name="connsiteY46" fmla="*/ 2207259 h 5989319"/>
              <a:gd name="connsiteX47" fmla="*/ 1449062 w 8102521"/>
              <a:gd name="connsiteY47" fmla="*/ 2213516 h 5989319"/>
              <a:gd name="connsiteX48" fmla="*/ 1454027 w 8102521"/>
              <a:gd name="connsiteY48" fmla="*/ 2216149 h 5989319"/>
              <a:gd name="connsiteX49" fmla="*/ 1453852 w 8102521"/>
              <a:gd name="connsiteY49" fmla="*/ 2216263 h 5989319"/>
              <a:gd name="connsiteX50" fmla="*/ 3665733 w 8102521"/>
              <a:gd name="connsiteY50" fmla="*/ 3484879 h 5989319"/>
              <a:gd name="connsiteX51" fmla="*/ 3662745 w 8102521"/>
              <a:gd name="connsiteY51" fmla="*/ 3488863 h 5989319"/>
              <a:gd name="connsiteX52" fmla="*/ 3730941 w 8102521"/>
              <a:gd name="connsiteY52" fmla="*/ 3526785 h 5989319"/>
              <a:gd name="connsiteX53" fmla="*/ 4407476 w 8102521"/>
              <a:gd name="connsiteY53" fmla="*/ 3503258 h 5989319"/>
              <a:gd name="connsiteX54" fmla="*/ 4400992 w 8102521"/>
              <a:gd name="connsiteY54" fmla="*/ 3243913 h 5989319"/>
              <a:gd name="connsiteX55" fmla="*/ 4348035 w 8102521"/>
              <a:gd name="connsiteY55" fmla="*/ 3199851 h 5989319"/>
              <a:gd name="connsiteX56" fmla="*/ 3493013 w 8102521"/>
              <a:gd name="connsiteY56" fmla="*/ 2710180 h 5989319"/>
              <a:gd name="connsiteX57" fmla="*/ 3493834 w 8102521"/>
              <a:gd name="connsiteY57" fmla="*/ 2709220 h 5989319"/>
              <a:gd name="connsiteX58" fmla="*/ 3438254 w 8102521"/>
              <a:gd name="connsiteY58" fmla="*/ 2673429 h 5989319"/>
              <a:gd name="connsiteX59" fmla="*/ 3313016 w 8102521"/>
              <a:gd name="connsiteY59" fmla="*/ 2056517 h 5989319"/>
              <a:gd name="connsiteX60" fmla="*/ 4637283 w 8102521"/>
              <a:gd name="connsiteY60" fmla="*/ 1930702 h 5989319"/>
              <a:gd name="connsiteX61" fmla="*/ 6767073 w 8102521"/>
              <a:gd name="connsiteY61" fmla="*/ 3159759 h 5989319"/>
              <a:gd name="connsiteX62" fmla="*/ 6767073 w 8102521"/>
              <a:gd name="connsiteY62" fmla="*/ 3159760 h 5989319"/>
              <a:gd name="connsiteX63" fmla="*/ 6857505 w 8102521"/>
              <a:gd name="connsiteY63" fmla="*/ 3219580 h 5989319"/>
              <a:gd name="connsiteX64" fmla="*/ 7620512 w 8102521"/>
              <a:gd name="connsiteY64" fmla="*/ 3233419 h 5989319"/>
              <a:gd name="connsiteX65" fmla="*/ 7627978 w 8102521"/>
              <a:gd name="connsiteY65" fmla="*/ 2978153 h 5989319"/>
              <a:gd name="connsiteX66" fmla="*/ 7578478 w 8102521"/>
              <a:gd name="connsiteY66" fmla="*/ 2933972 h 5989319"/>
              <a:gd name="connsiteX67" fmla="*/ 4992237 w 8102521"/>
              <a:gd name="connsiteY67" fmla="*/ 1443552 h 5989319"/>
              <a:gd name="connsiteX68" fmla="*/ 4990977 w 8102521"/>
              <a:gd name="connsiteY68" fmla="*/ 1443990 h 5989319"/>
              <a:gd name="connsiteX69" fmla="*/ 4755392 w 8102521"/>
              <a:gd name="connsiteY69" fmla="*/ 673100 h 5989319"/>
              <a:gd name="connsiteX70" fmla="*/ 5578352 w 8102521"/>
              <a:gd name="connsiteY70" fmla="*/ 193040 h 5989319"/>
              <a:gd name="connsiteX71" fmla="*/ 5446272 w 8102521"/>
              <a:gd name="connsiteY71" fmla="*/ 129540 h 5989319"/>
              <a:gd name="connsiteX72" fmla="*/ 6220972 w 8102521"/>
              <a:gd name="connsiteY72"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687779 w 8102521"/>
              <a:gd name="connsiteY14" fmla="*/ 2138711 h 5989319"/>
              <a:gd name="connsiteX15" fmla="*/ 3718337 w 8102521"/>
              <a:gd name="connsiteY15" fmla="*/ 2446879 h 5989319"/>
              <a:gd name="connsiteX16" fmla="*/ 3719073 w 8102521"/>
              <a:gd name="connsiteY16" fmla="*/ 2446019 h 5989319"/>
              <a:gd name="connsiteX17" fmla="*/ 4569973 w 8102521"/>
              <a:gd name="connsiteY17" fmla="*/ 2951479 h 5989319"/>
              <a:gd name="connsiteX18" fmla="*/ 4566123 w 8102521"/>
              <a:gd name="connsiteY18" fmla="*/ 2955816 h 5989319"/>
              <a:gd name="connsiteX19" fmla="*/ 4612754 w 8102521"/>
              <a:gd name="connsiteY19" fmla="*/ 2984152 h 5989319"/>
              <a:gd name="connsiteX20" fmla="*/ 4739502 w 8102521"/>
              <a:gd name="connsiteY20" fmla="*/ 3669421 h 5989319"/>
              <a:gd name="connsiteX21" fmla="*/ 3597412 w 8102521"/>
              <a:gd name="connsiteY21" fmla="*/ 3809973 h 5989319"/>
              <a:gd name="connsiteX22" fmla="*/ 3469359 w 8102521"/>
              <a:gd name="connsiteY22" fmla="*/ 3746711 h 5989319"/>
              <a:gd name="connsiteX23" fmla="*/ 3467613 w 8102521"/>
              <a:gd name="connsiteY23" fmla="*/ 3749039 h 5989319"/>
              <a:gd name="connsiteX24" fmla="*/ 1140744 w 8102521"/>
              <a:gd name="connsiteY24" fmla="*/ 2406712 h 5989319"/>
              <a:gd name="connsiteX25" fmla="*/ 1106413 w 8102521"/>
              <a:gd name="connsiteY25" fmla="*/ 2390929 h 5989319"/>
              <a:gd name="connsiteX26" fmla="*/ 524388 w 8102521"/>
              <a:gd name="connsiteY26" fmla="*/ 2439034 h 5989319"/>
              <a:gd name="connsiteX27" fmla="*/ 481908 w 8102521"/>
              <a:gd name="connsiteY27" fmla="*/ 2699822 h 5989319"/>
              <a:gd name="connsiteX28" fmla="*/ 534930 w 8102521"/>
              <a:gd name="connsiteY28" fmla="*/ 2748871 h 5989319"/>
              <a:gd name="connsiteX29" fmla="*/ 3131028 w 8102521"/>
              <a:gd name="connsiteY29" fmla="*/ 4256919 h 5989319"/>
              <a:gd name="connsiteX30" fmla="*/ 3133781 w 8102521"/>
              <a:gd name="connsiteY30" fmla="*/ 4254182 h 5989319"/>
              <a:gd name="connsiteX31" fmla="*/ 3329474 w 8102521"/>
              <a:gd name="connsiteY31" fmla="*/ 4984482 h 5989319"/>
              <a:gd name="connsiteX32" fmla="*/ 3244523 w 8102521"/>
              <a:gd name="connsiteY32" fmla="*/ 5040342 h 5989319"/>
              <a:gd name="connsiteX33" fmla="*/ 3246633 w 8102521"/>
              <a:gd name="connsiteY33" fmla="*/ 5041899 h 5989319"/>
              <a:gd name="connsiteX34" fmla="*/ 1666754 w 8102521"/>
              <a:gd name="connsiteY34" fmla="*/ 5976619 h 5989319"/>
              <a:gd name="connsiteX35" fmla="*/ 1031753 w 8102521"/>
              <a:gd name="connsiteY35" fmla="*/ 5989319 h 5989319"/>
              <a:gd name="connsiteX36" fmla="*/ 2985013 w 8102521"/>
              <a:gd name="connsiteY36" fmla="*/ 4848859 h 5989319"/>
              <a:gd name="connsiteX37" fmla="*/ 2986375 w 8102521"/>
              <a:gd name="connsiteY37" fmla="*/ 4849864 h 5989319"/>
              <a:gd name="connsiteX38" fmla="*/ 3023517 w 8102521"/>
              <a:gd name="connsiteY38" fmla="*/ 4818840 h 5989319"/>
              <a:gd name="connsiteX39" fmla="*/ 2898018 w 8102521"/>
              <a:gd name="connsiteY39" fmla="*/ 4488497 h 5989319"/>
              <a:gd name="connsiteX40" fmla="*/ 2899842 w 8102521"/>
              <a:gd name="connsiteY40" fmla="*/ 4486684 h 5989319"/>
              <a:gd name="connsiteX41" fmla="*/ 259909 w 8102521"/>
              <a:gd name="connsiteY41" fmla="*/ 2961157 h 5989319"/>
              <a:gd name="connsiteX42" fmla="*/ 114812 w 8102521"/>
              <a:gd name="connsiteY42" fmla="*/ 2319019 h 5989319"/>
              <a:gd name="connsiteX43" fmla="*/ 763041 w 8102521"/>
              <a:gd name="connsiteY43" fmla="*/ 2052439 h 5989319"/>
              <a:gd name="connsiteX44" fmla="*/ 1412456 w 8102521"/>
              <a:gd name="connsiteY44" fmla="*/ 2194101 h 5989319"/>
              <a:gd name="connsiteX45" fmla="*/ 1437758 w 8102521"/>
              <a:gd name="connsiteY45" fmla="*/ 2207521 h 5989319"/>
              <a:gd name="connsiteX46" fmla="*/ 1438153 w 8102521"/>
              <a:gd name="connsiteY46" fmla="*/ 2207259 h 5989319"/>
              <a:gd name="connsiteX47" fmla="*/ 1449062 w 8102521"/>
              <a:gd name="connsiteY47" fmla="*/ 2213516 h 5989319"/>
              <a:gd name="connsiteX48" fmla="*/ 1454027 w 8102521"/>
              <a:gd name="connsiteY48" fmla="*/ 2216149 h 5989319"/>
              <a:gd name="connsiteX49" fmla="*/ 1453852 w 8102521"/>
              <a:gd name="connsiteY49" fmla="*/ 2216263 h 5989319"/>
              <a:gd name="connsiteX50" fmla="*/ 3665733 w 8102521"/>
              <a:gd name="connsiteY50" fmla="*/ 3484879 h 5989319"/>
              <a:gd name="connsiteX51" fmla="*/ 3662745 w 8102521"/>
              <a:gd name="connsiteY51" fmla="*/ 3488863 h 5989319"/>
              <a:gd name="connsiteX52" fmla="*/ 3730941 w 8102521"/>
              <a:gd name="connsiteY52" fmla="*/ 3526785 h 5989319"/>
              <a:gd name="connsiteX53" fmla="*/ 4407476 w 8102521"/>
              <a:gd name="connsiteY53" fmla="*/ 3503258 h 5989319"/>
              <a:gd name="connsiteX54" fmla="*/ 4400992 w 8102521"/>
              <a:gd name="connsiteY54" fmla="*/ 3243913 h 5989319"/>
              <a:gd name="connsiteX55" fmla="*/ 4348035 w 8102521"/>
              <a:gd name="connsiteY55" fmla="*/ 3199851 h 5989319"/>
              <a:gd name="connsiteX56" fmla="*/ 3493013 w 8102521"/>
              <a:gd name="connsiteY56" fmla="*/ 2710180 h 5989319"/>
              <a:gd name="connsiteX57" fmla="*/ 3493834 w 8102521"/>
              <a:gd name="connsiteY57" fmla="*/ 2709220 h 5989319"/>
              <a:gd name="connsiteX58" fmla="*/ 3438254 w 8102521"/>
              <a:gd name="connsiteY58" fmla="*/ 2673429 h 5989319"/>
              <a:gd name="connsiteX59" fmla="*/ 3313016 w 8102521"/>
              <a:gd name="connsiteY59" fmla="*/ 2056517 h 5989319"/>
              <a:gd name="connsiteX60" fmla="*/ 4637283 w 8102521"/>
              <a:gd name="connsiteY60" fmla="*/ 1930702 h 5989319"/>
              <a:gd name="connsiteX61" fmla="*/ 6767073 w 8102521"/>
              <a:gd name="connsiteY61" fmla="*/ 3159759 h 5989319"/>
              <a:gd name="connsiteX62" fmla="*/ 6767073 w 8102521"/>
              <a:gd name="connsiteY62" fmla="*/ 3159760 h 5989319"/>
              <a:gd name="connsiteX63" fmla="*/ 6857505 w 8102521"/>
              <a:gd name="connsiteY63" fmla="*/ 3219580 h 5989319"/>
              <a:gd name="connsiteX64" fmla="*/ 7620512 w 8102521"/>
              <a:gd name="connsiteY64" fmla="*/ 3233419 h 5989319"/>
              <a:gd name="connsiteX65" fmla="*/ 7627978 w 8102521"/>
              <a:gd name="connsiteY65" fmla="*/ 2978153 h 5989319"/>
              <a:gd name="connsiteX66" fmla="*/ 7578478 w 8102521"/>
              <a:gd name="connsiteY66" fmla="*/ 2933972 h 5989319"/>
              <a:gd name="connsiteX67" fmla="*/ 4992237 w 8102521"/>
              <a:gd name="connsiteY67" fmla="*/ 1443552 h 5989319"/>
              <a:gd name="connsiteX68" fmla="*/ 4990977 w 8102521"/>
              <a:gd name="connsiteY68" fmla="*/ 1443990 h 5989319"/>
              <a:gd name="connsiteX69" fmla="*/ 4755392 w 8102521"/>
              <a:gd name="connsiteY69" fmla="*/ 673100 h 5989319"/>
              <a:gd name="connsiteX70" fmla="*/ 5578352 w 8102521"/>
              <a:gd name="connsiteY70" fmla="*/ 193040 h 5989319"/>
              <a:gd name="connsiteX71" fmla="*/ 5446272 w 8102521"/>
              <a:gd name="connsiteY71" fmla="*/ 129540 h 5989319"/>
              <a:gd name="connsiteX72" fmla="*/ 6220972 w 8102521"/>
              <a:gd name="connsiteY72"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687779 w 8102521"/>
              <a:gd name="connsiteY14" fmla="*/ 2138711 h 5989319"/>
              <a:gd name="connsiteX15" fmla="*/ 3718337 w 8102521"/>
              <a:gd name="connsiteY15" fmla="*/ 2446879 h 5989319"/>
              <a:gd name="connsiteX16" fmla="*/ 3719073 w 8102521"/>
              <a:gd name="connsiteY16" fmla="*/ 2446019 h 5989319"/>
              <a:gd name="connsiteX17" fmla="*/ 4569973 w 8102521"/>
              <a:gd name="connsiteY17" fmla="*/ 2951479 h 5989319"/>
              <a:gd name="connsiteX18" fmla="*/ 4566123 w 8102521"/>
              <a:gd name="connsiteY18" fmla="*/ 2955816 h 5989319"/>
              <a:gd name="connsiteX19" fmla="*/ 4612754 w 8102521"/>
              <a:gd name="connsiteY19" fmla="*/ 2984152 h 5989319"/>
              <a:gd name="connsiteX20" fmla="*/ 4739502 w 8102521"/>
              <a:gd name="connsiteY20" fmla="*/ 3669421 h 5989319"/>
              <a:gd name="connsiteX21" fmla="*/ 3597412 w 8102521"/>
              <a:gd name="connsiteY21" fmla="*/ 3809973 h 5989319"/>
              <a:gd name="connsiteX22" fmla="*/ 3469359 w 8102521"/>
              <a:gd name="connsiteY22" fmla="*/ 3746711 h 5989319"/>
              <a:gd name="connsiteX23" fmla="*/ 3467613 w 8102521"/>
              <a:gd name="connsiteY23" fmla="*/ 3749039 h 5989319"/>
              <a:gd name="connsiteX24" fmla="*/ 1140744 w 8102521"/>
              <a:gd name="connsiteY24" fmla="*/ 2406712 h 5989319"/>
              <a:gd name="connsiteX25" fmla="*/ 1106413 w 8102521"/>
              <a:gd name="connsiteY25" fmla="*/ 2390929 h 5989319"/>
              <a:gd name="connsiteX26" fmla="*/ 524388 w 8102521"/>
              <a:gd name="connsiteY26" fmla="*/ 2439034 h 5989319"/>
              <a:gd name="connsiteX27" fmla="*/ 481908 w 8102521"/>
              <a:gd name="connsiteY27" fmla="*/ 2699822 h 5989319"/>
              <a:gd name="connsiteX28" fmla="*/ 534930 w 8102521"/>
              <a:gd name="connsiteY28" fmla="*/ 2748871 h 5989319"/>
              <a:gd name="connsiteX29" fmla="*/ 3131028 w 8102521"/>
              <a:gd name="connsiteY29" fmla="*/ 4256919 h 5989319"/>
              <a:gd name="connsiteX30" fmla="*/ 3133781 w 8102521"/>
              <a:gd name="connsiteY30" fmla="*/ 4254182 h 5989319"/>
              <a:gd name="connsiteX31" fmla="*/ 3329474 w 8102521"/>
              <a:gd name="connsiteY31" fmla="*/ 4984482 h 5989319"/>
              <a:gd name="connsiteX32" fmla="*/ 3244523 w 8102521"/>
              <a:gd name="connsiteY32" fmla="*/ 5040342 h 5989319"/>
              <a:gd name="connsiteX33" fmla="*/ 3246633 w 8102521"/>
              <a:gd name="connsiteY33" fmla="*/ 5041899 h 5989319"/>
              <a:gd name="connsiteX34" fmla="*/ 1666754 w 8102521"/>
              <a:gd name="connsiteY34" fmla="*/ 5976619 h 5989319"/>
              <a:gd name="connsiteX35" fmla="*/ 1031753 w 8102521"/>
              <a:gd name="connsiteY35" fmla="*/ 5989319 h 5989319"/>
              <a:gd name="connsiteX36" fmla="*/ 2985013 w 8102521"/>
              <a:gd name="connsiteY36" fmla="*/ 4848859 h 5989319"/>
              <a:gd name="connsiteX37" fmla="*/ 2986375 w 8102521"/>
              <a:gd name="connsiteY37" fmla="*/ 4849864 h 5989319"/>
              <a:gd name="connsiteX38" fmla="*/ 3023517 w 8102521"/>
              <a:gd name="connsiteY38" fmla="*/ 4818840 h 5989319"/>
              <a:gd name="connsiteX39" fmla="*/ 2898018 w 8102521"/>
              <a:gd name="connsiteY39" fmla="*/ 4488497 h 5989319"/>
              <a:gd name="connsiteX40" fmla="*/ 2899842 w 8102521"/>
              <a:gd name="connsiteY40" fmla="*/ 4486684 h 5989319"/>
              <a:gd name="connsiteX41" fmla="*/ 259909 w 8102521"/>
              <a:gd name="connsiteY41" fmla="*/ 2961157 h 5989319"/>
              <a:gd name="connsiteX42" fmla="*/ 114812 w 8102521"/>
              <a:gd name="connsiteY42" fmla="*/ 2319019 h 5989319"/>
              <a:gd name="connsiteX43" fmla="*/ 763041 w 8102521"/>
              <a:gd name="connsiteY43" fmla="*/ 2052439 h 5989319"/>
              <a:gd name="connsiteX44" fmla="*/ 1412456 w 8102521"/>
              <a:gd name="connsiteY44" fmla="*/ 2194101 h 5989319"/>
              <a:gd name="connsiteX45" fmla="*/ 1437758 w 8102521"/>
              <a:gd name="connsiteY45" fmla="*/ 2207521 h 5989319"/>
              <a:gd name="connsiteX46" fmla="*/ 1438153 w 8102521"/>
              <a:gd name="connsiteY46" fmla="*/ 2207259 h 5989319"/>
              <a:gd name="connsiteX47" fmla="*/ 1449062 w 8102521"/>
              <a:gd name="connsiteY47" fmla="*/ 2213516 h 5989319"/>
              <a:gd name="connsiteX48" fmla="*/ 1454027 w 8102521"/>
              <a:gd name="connsiteY48" fmla="*/ 2216149 h 5989319"/>
              <a:gd name="connsiteX49" fmla="*/ 1453852 w 8102521"/>
              <a:gd name="connsiteY49" fmla="*/ 2216263 h 5989319"/>
              <a:gd name="connsiteX50" fmla="*/ 3665733 w 8102521"/>
              <a:gd name="connsiteY50" fmla="*/ 3484879 h 5989319"/>
              <a:gd name="connsiteX51" fmla="*/ 3662745 w 8102521"/>
              <a:gd name="connsiteY51" fmla="*/ 3488863 h 5989319"/>
              <a:gd name="connsiteX52" fmla="*/ 3730941 w 8102521"/>
              <a:gd name="connsiteY52" fmla="*/ 3526785 h 5989319"/>
              <a:gd name="connsiteX53" fmla="*/ 4407476 w 8102521"/>
              <a:gd name="connsiteY53" fmla="*/ 3503258 h 5989319"/>
              <a:gd name="connsiteX54" fmla="*/ 4400992 w 8102521"/>
              <a:gd name="connsiteY54" fmla="*/ 3243913 h 5989319"/>
              <a:gd name="connsiteX55" fmla="*/ 4348035 w 8102521"/>
              <a:gd name="connsiteY55" fmla="*/ 3199851 h 5989319"/>
              <a:gd name="connsiteX56" fmla="*/ 3493013 w 8102521"/>
              <a:gd name="connsiteY56" fmla="*/ 2710180 h 5989319"/>
              <a:gd name="connsiteX57" fmla="*/ 3493834 w 8102521"/>
              <a:gd name="connsiteY57" fmla="*/ 2709220 h 5989319"/>
              <a:gd name="connsiteX58" fmla="*/ 3438254 w 8102521"/>
              <a:gd name="connsiteY58" fmla="*/ 2673429 h 5989319"/>
              <a:gd name="connsiteX59" fmla="*/ 3313016 w 8102521"/>
              <a:gd name="connsiteY59" fmla="*/ 2056517 h 5989319"/>
              <a:gd name="connsiteX60" fmla="*/ 4637283 w 8102521"/>
              <a:gd name="connsiteY60" fmla="*/ 1930702 h 5989319"/>
              <a:gd name="connsiteX61" fmla="*/ 6767073 w 8102521"/>
              <a:gd name="connsiteY61" fmla="*/ 3159759 h 5989319"/>
              <a:gd name="connsiteX62" fmla="*/ 6767073 w 8102521"/>
              <a:gd name="connsiteY62" fmla="*/ 3159760 h 5989319"/>
              <a:gd name="connsiteX63" fmla="*/ 6857505 w 8102521"/>
              <a:gd name="connsiteY63" fmla="*/ 3219580 h 5989319"/>
              <a:gd name="connsiteX64" fmla="*/ 7620512 w 8102521"/>
              <a:gd name="connsiteY64" fmla="*/ 3233419 h 5989319"/>
              <a:gd name="connsiteX65" fmla="*/ 7627978 w 8102521"/>
              <a:gd name="connsiteY65" fmla="*/ 2978153 h 5989319"/>
              <a:gd name="connsiteX66" fmla="*/ 7578478 w 8102521"/>
              <a:gd name="connsiteY66" fmla="*/ 2933972 h 5989319"/>
              <a:gd name="connsiteX67" fmla="*/ 4992237 w 8102521"/>
              <a:gd name="connsiteY67" fmla="*/ 1443552 h 5989319"/>
              <a:gd name="connsiteX68" fmla="*/ 4990977 w 8102521"/>
              <a:gd name="connsiteY68" fmla="*/ 1443990 h 5989319"/>
              <a:gd name="connsiteX69" fmla="*/ 4755392 w 8102521"/>
              <a:gd name="connsiteY69" fmla="*/ 673100 h 5989319"/>
              <a:gd name="connsiteX70" fmla="*/ 5578352 w 8102521"/>
              <a:gd name="connsiteY70" fmla="*/ 193040 h 5989319"/>
              <a:gd name="connsiteX71" fmla="*/ 5446272 w 8102521"/>
              <a:gd name="connsiteY71" fmla="*/ 129540 h 5989319"/>
              <a:gd name="connsiteX72" fmla="*/ 6220972 w 8102521"/>
              <a:gd name="connsiteY72"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687779 w 8102521"/>
              <a:gd name="connsiteY14" fmla="*/ 2138711 h 5989319"/>
              <a:gd name="connsiteX15" fmla="*/ 3718337 w 8102521"/>
              <a:gd name="connsiteY15" fmla="*/ 2446879 h 5989319"/>
              <a:gd name="connsiteX16" fmla="*/ 3719073 w 8102521"/>
              <a:gd name="connsiteY16" fmla="*/ 2446019 h 5989319"/>
              <a:gd name="connsiteX17" fmla="*/ 4569973 w 8102521"/>
              <a:gd name="connsiteY17" fmla="*/ 2951479 h 5989319"/>
              <a:gd name="connsiteX18" fmla="*/ 4566123 w 8102521"/>
              <a:gd name="connsiteY18" fmla="*/ 2955816 h 5989319"/>
              <a:gd name="connsiteX19" fmla="*/ 4612754 w 8102521"/>
              <a:gd name="connsiteY19" fmla="*/ 2984152 h 5989319"/>
              <a:gd name="connsiteX20" fmla="*/ 4739502 w 8102521"/>
              <a:gd name="connsiteY20" fmla="*/ 3669421 h 5989319"/>
              <a:gd name="connsiteX21" fmla="*/ 3597412 w 8102521"/>
              <a:gd name="connsiteY21" fmla="*/ 3809973 h 5989319"/>
              <a:gd name="connsiteX22" fmla="*/ 3469359 w 8102521"/>
              <a:gd name="connsiteY22" fmla="*/ 3746711 h 5989319"/>
              <a:gd name="connsiteX23" fmla="*/ 3467613 w 8102521"/>
              <a:gd name="connsiteY23" fmla="*/ 3749039 h 5989319"/>
              <a:gd name="connsiteX24" fmla="*/ 1140744 w 8102521"/>
              <a:gd name="connsiteY24" fmla="*/ 2406712 h 5989319"/>
              <a:gd name="connsiteX25" fmla="*/ 1106413 w 8102521"/>
              <a:gd name="connsiteY25" fmla="*/ 2390929 h 5989319"/>
              <a:gd name="connsiteX26" fmla="*/ 524388 w 8102521"/>
              <a:gd name="connsiteY26" fmla="*/ 2439034 h 5989319"/>
              <a:gd name="connsiteX27" fmla="*/ 481908 w 8102521"/>
              <a:gd name="connsiteY27" fmla="*/ 2699822 h 5989319"/>
              <a:gd name="connsiteX28" fmla="*/ 534930 w 8102521"/>
              <a:gd name="connsiteY28" fmla="*/ 2748871 h 5989319"/>
              <a:gd name="connsiteX29" fmla="*/ 3131028 w 8102521"/>
              <a:gd name="connsiteY29" fmla="*/ 4256919 h 5989319"/>
              <a:gd name="connsiteX30" fmla="*/ 3133781 w 8102521"/>
              <a:gd name="connsiteY30" fmla="*/ 4254182 h 5989319"/>
              <a:gd name="connsiteX31" fmla="*/ 3329474 w 8102521"/>
              <a:gd name="connsiteY31" fmla="*/ 4984482 h 5989319"/>
              <a:gd name="connsiteX32" fmla="*/ 3244523 w 8102521"/>
              <a:gd name="connsiteY32" fmla="*/ 5040342 h 5989319"/>
              <a:gd name="connsiteX33" fmla="*/ 3246633 w 8102521"/>
              <a:gd name="connsiteY33" fmla="*/ 5041899 h 5989319"/>
              <a:gd name="connsiteX34" fmla="*/ 1666754 w 8102521"/>
              <a:gd name="connsiteY34" fmla="*/ 5976619 h 5989319"/>
              <a:gd name="connsiteX35" fmla="*/ 1031753 w 8102521"/>
              <a:gd name="connsiteY35" fmla="*/ 5989319 h 5989319"/>
              <a:gd name="connsiteX36" fmla="*/ 2985013 w 8102521"/>
              <a:gd name="connsiteY36" fmla="*/ 4848859 h 5989319"/>
              <a:gd name="connsiteX37" fmla="*/ 2986375 w 8102521"/>
              <a:gd name="connsiteY37" fmla="*/ 4849864 h 5989319"/>
              <a:gd name="connsiteX38" fmla="*/ 3023517 w 8102521"/>
              <a:gd name="connsiteY38" fmla="*/ 4818840 h 5989319"/>
              <a:gd name="connsiteX39" fmla="*/ 2898018 w 8102521"/>
              <a:gd name="connsiteY39" fmla="*/ 4488497 h 5989319"/>
              <a:gd name="connsiteX40" fmla="*/ 2899842 w 8102521"/>
              <a:gd name="connsiteY40" fmla="*/ 4486684 h 5989319"/>
              <a:gd name="connsiteX41" fmla="*/ 259909 w 8102521"/>
              <a:gd name="connsiteY41" fmla="*/ 2961157 h 5989319"/>
              <a:gd name="connsiteX42" fmla="*/ 114812 w 8102521"/>
              <a:gd name="connsiteY42" fmla="*/ 2319019 h 5989319"/>
              <a:gd name="connsiteX43" fmla="*/ 763041 w 8102521"/>
              <a:gd name="connsiteY43" fmla="*/ 2052439 h 5989319"/>
              <a:gd name="connsiteX44" fmla="*/ 1412456 w 8102521"/>
              <a:gd name="connsiteY44" fmla="*/ 2194101 h 5989319"/>
              <a:gd name="connsiteX45" fmla="*/ 1437758 w 8102521"/>
              <a:gd name="connsiteY45" fmla="*/ 2207521 h 5989319"/>
              <a:gd name="connsiteX46" fmla="*/ 1438153 w 8102521"/>
              <a:gd name="connsiteY46" fmla="*/ 2207259 h 5989319"/>
              <a:gd name="connsiteX47" fmla="*/ 1449062 w 8102521"/>
              <a:gd name="connsiteY47" fmla="*/ 2213516 h 5989319"/>
              <a:gd name="connsiteX48" fmla="*/ 1454027 w 8102521"/>
              <a:gd name="connsiteY48" fmla="*/ 2216149 h 5989319"/>
              <a:gd name="connsiteX49" fmla="*/ 1453852 w 8102521"/>
              <a:gd name="connsiteY49" fmla="*/ 2216263 h 5989319"/>
              <a:gd name="connsiteX50" fmla="*/ 3665733 w 8102521"/>
              <a:gd name="connsiteY50" fmla="*/ 3484879 h 5989319"/>
              <a:gd name="connsiteX51" fmla="*/ 3662745 w 8102521"/>
              <a:gd name="connsiteY51" fmla="*/ 3488863 h 5989319"/>
              <a:gd name="connsiteX52" fmla="*/ 3730941 w 8102521"/>
              <a:gd name="connsiteY52" fmla="*/ 3526785 h 5989319"/>
              <a:gd name="connsiteX53" fmla="*/ 4407476 w 8102521"/>
              <a:gd name="connsiteY53" fmla="*/ 3503258 h 5989319"/>
              <a:gd name="connsiteX54" fmla="*/ 4400992 w 8102521"/>
              <a:gd name="connsiteY54" fmla="*/ 3243913 h 5989319"/>
              <a:gd name="connsiteX55" fmla="*/ 4348035 w 8102521"/>
              <a:gd name="connsiteY55" fmla="*/ 3199851 h 5989319"/>
              <a:gd name="connsiteX56" fmla="*/ 3493013 w 8102521"/>
              <a:gd name="connsiteY56" fmla="*/ 2710180 h 5989319"/>
              <a:gd name="connsiteX57" fmla="*/ 3493834 w 8102521"/>
              <a:gd name="connsiteY57" fmla="*/ 2709220 h 5989319"/>
              <a:gd name="connsiteX58" fmla="*/ 3438254 w 8102521"/>
              <a:gd name="connsiteY58" fmla="*/ 2673429 h 5989319"/>
              <a:gd name="connsiteX59" fmla="*/ 3313016 w 8102521"/>
              <a:gd name="connsiteY59" fmla="*/ 2056517 h 5989319"/>
              <a:gd name="connsiteX60" fmla="*/ 4637283 w 8102521"/>
              <a:gd name="connsiteY60" fmla="*/ 1930702 h 5989319"/>
              <a:gd name="connsiteX61" fmla="*/ 6767073 w 8102521"/>
              <a:gd name="connsiteY61" fmla="*/ 3159759 h 5989319"/>
              <a:gd name="connsiteX62" fmla="*/ 6767073 w 8102521"/>
              <a:gd name="connsiteY62" fmla="*/ 3159760 h 5989319"/>
              <a:gd name="connsiteX63" fmla="*/ 6857505 w 8102521"/>
              <a:gd name="connsiteY63" fmla="*/ 3219580 h 5989319"/>
              <a:gd name="connsiteX64" fmla="*/ 7620512 w 8102521"/>
              <a:gd name="connsiteY64" fmla="*/ 3233419 h 5989319"/>
              <a:gd name="connsiteX65" fmla="*/ 7627978 w 8102521"/>
              <a:gd name="connsiteY65" fmla="*/ 2978153 h 5989319"/>
              <a:gd name="connsiteX66" fmla="*/ 7578478 w 8102521"/>
              <a:gd name="connsiteY66" fmla="*/ 2933972 h 5989319"/>
              <a:gd name="connsiteX67" fmla="*/ 4992237 w 8102521"/>
              <a:gd name="connsiteY67" fmla="*/ 1443552 h 5989319"/>
              <a:gd name="connsiteX68" fmla="*/ 4990977 w 8102521"/>
              <a:gd name="connsiteY68" fmla="*/ 1443990 h 5989319"/>
              <a:gd name="connsiteX69" fmla="*/ 4755392 w 8102521"/>
              <a:gd name="connsiteY69" fmla="*/ 673100 h 5989319"/>
              <a:gd name="connsiteX70" fmla="*/ 5578352 w 8102521"/>
              <a:gd name="connsiteY70" fmla="*/ 193040 h 5989319"/>
              <a:gd name="connsiteX71" fmla="*/ 5446272 w 8102521"/>
              <a:gd name="connsiteY71" fmla="*/ 129540 h 5989319"/>
              <a:gd name="connsiteX72" fmla="*/ 6220972 w 8102521"/>
              <a:gd name="connsiteY72"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687779 w 8102521"/>
              <a:gd name="connsiteY14" fmla="*/ 2138711 h 5989319"/>
              <a:gd name="connsiteX15" fmla="*/ 3718337 w 8102521"/>
              <a:gd name="connsiteY15" fmla="*/ 2446879 h 5989319"/>
              <a:gd name="connsiteX16" fmla="*/ 3719073 w 8102521"/>
              <a:gd name="connsiteY16" fmla="*/ 2446019 h 5989319"/>
              <a:gd name="connsiteX17" fmla="*/ 4569973 w 8102521"/>
              <a:gd name="connsiteY17" fmla="*/ 2951479 h 5989319"/>
              <a:gd name="connsiteX18" fmla="*/ 4566123 w 8102521"/>
              <a:gd name="connsiteY18" fmla="*/ 2955816 h 5989319"/>
              <a:gd name="connsiteX19" fmla="*/ 4612754 w 8102521"/>
              <a:gd name="connsiteY19" fmla="*/ 2984152 h 5989319"/>
              <a:gd name="connsiteX20" fmla="*/ 4739502 w 8102521"/>
              <a:gd name="connsiteY20" fmla="*/ 3669421 h 5989319"/>
              <a:gd name="connsiteX21" fmla="*/ 3597412 w 8102521"/>
              <a:gd name="connsiteY21" fmla="*/ 3809973 h 5989319"/>
              <a:gd name="connsiteX22" fmla="*/ 3469359 w 8102521"/>
              <a:gd name="connsiteY22" fmla="*/ 3746711 h 5989319"/>
              <a:gd name="connsiteX23" fmla="*/ 3467613 w 8102521"/>
              <a:gd name="connsiteY23" fmla="*/ 3749039 h 5989319"/>
              <a:gd name="connsiteX24" fmla="*/ 1140744 w 8102521"/>
              <a:gd name="connsiteY24" fmla="*/ 2406712 h 5989319"/>
              <a:gd name="connsiteX25" fmla="*/ 1106413 w 8102521"/>
              <a:gd name="connsiteY25" fmla="*/ 2390929 h 5989319"/>
              <a:gd name="connsiteX26" fmla="*/ 524388 w 8102521"/>
              <a:gd name="connsiteY26" fmla="*/ 2439034 h 5989319"/>
              <a:gd name="connsiteX27" fmla="*/ 481908 w 8102521"/>
              <a:gd name="connsiteY27" fmla="*/ 2699822 h 5989319"/>
              <a:gd name="connsiteX28" fmla="*/ 534930 w 8102521"/>
              <a:gd name="connsiteY28" fmla="*/ 2748871 h 5989319"/>
              <a:gd name="connsiteX29" fmla="*/ 3131028 w 8102521"/>
              <a:gd name="connsiteY29" fmla="*/ 4256919 h 5989319"/>
              <a:gd name="connsiteX30" fmla="*/ 3133781 w 8102521"/>
              <a:gd name="connsiteY30" fmla="*/ 4254182 h 5989319"/>
              <a:gd name="connsiteX31" fmla="*/ 3329474 w 8102521"/>
              <a:gd name="connsiteY31" fmla="*/ 4984482 h 5989319"/>
              <a:gd name="connsiteX32" fmla="*/ 3244523 w 8102521"/>
              <a:gd name="connsiteY32" fmla="*/ 5040342 h 5989319"/>
              <a:gd name="connsiteX33" fmla="*/ 3246633 w 8102521"/>
              <a:gd name="connsiteY33" fmla="*/ 5041899 h 5989319"/>
              <a:gd name="connsiteX34" fmla="*/ 1666754 w 8102521"/>
              <a:gd name="connsiteY34" fmla="*/ 5976619 h 5989319"/>
              <a:gd name="connsiteX35" fmla="*/ 1031753 w 8102521"/>
              <a:gd name="connsiteY35" fmla="*/ 5989319 h 5989319"/>
              <a:gd name="connsiteX36" fmla="*/ 2985013 w 8102521"/>
              <a:gd name="connsiteY36" fmla="*/ 4848859 h 5989319"/>
              <a:gd name="connsiteX37" fmla="*/ 2986375 w 8102521"/>
              <a:gd name="connsiteY37" fmla="*/ 4849864 h 5989319"/>
              <a:gd name="connsiteX38" fmla="*/ 3023517 w 8102521"/>
              <a:gd name="connsiteY38" fmla="*/ 4818840 h 5989319"/>
              <a:gd name="connsiteX39" fmla="*/ 2898018 w 8102521"/>
              <a:gd name="connsiteY39" fmla="*/ 4488497 h 5989319"/>
              <a:gd name="connsiteX40" fmla="*/ 2899842 w 8102521"/>
              <a:gd name="connsiteY40" fmla="*/ 4486684 h 5989319"/>
              <a:gd name="connsiteX41" fmla="*/ 259909 w 8102521"/>
              <a:gd name="connsiteY41" fmla="*/ 2961157 h 5989319"/>
              <a:gd name="connsiteX42" fmla="*/ 114812 w 8102521"/>
              <a:gd name="connsiteY42" fmla="*/ 2319019 h 5989319"/>
              <a:gd name="connsiteX43" fmla="*/ 763041 w 8102521"/>
              <a:gd name="connsiteY43" fmla="*/ 2052439 h 5989319"/>
              <a:gd name="connsiteX44" fmla="*/ 1412456 w 8102521"/>
              <a:gd name="connsiteY44" fmla="*/ 2194101 h 5989319"/>
              <a:gd name="connsiteX45" fmla="*/ 1437758 w 8102521"/>
              <a:gd name="connsiteY45" fmla="*/ 2207521 h 5989319"/>
              <a:gd name="connsiteX46" fmla="*/ 1438153 w 8102521"/>
              <a:gd name="connsiteY46" fmla="*/ 2207259 h 5989319"/>
              <a:gd name="connsiteX47" fmla="*/ 1449062 w 8102521"/>
              <a:gd name="connsiteY47" fmla="*/ 2213516 h 5989319"/>
              <a:gd name="connsiteX48" fmla="*/ 1454027 w 8102521"/>
              <a:gd name="connsiteY48" fmla="*/ 2216149 h 5989319"/>
              <a:gd name="connsiteX49" fmla="*/ 1453852 w 8102521"/>
              <a:gd name="connsiteY49" fmla="*/ 2216263 h 5989319"/>
              <a:gd name="connsiteX50" fmla="*/ 3665733 w 8102521"/>
              <a:gd name="connsiteY50" fmla="*/ 3484879 h 5989319"/>
              <a:gd name="connsiteX51" fmla="*/ 3662745 w 8102521"/>
              <a:gd name="connsiteY51" fmla="*/ 3488863 h 5989319"/>
              <a:gd name="connsiteX52" fmla="*/ 3730941 w 8102521"/>
              <a:gd name="connsiteY52" fmla="*/ 3526785 h 5989319"/>
              <a:gd name="connsiteX53" fmla="*/ 4407476 w 8102521"/>
              <a:gd name="connsiteY53" fmla="*/ 3503258 h 5989319"/>
              <a:gd name="connsiteX54" fmla="*/ 4400992 w 8102521"/>
              <a:gd name="connsiteY54" fmla="*/ 3243913 h 5989319"/>
              <a:gd name="connsiteX55" fmla="*/ 4348035 w 8102521"/>
              <a:gd name="connsiteY55" fmla="*/ 3199851 h 5989319"/>
              <a:gd name="connsiteX56" fmla="*/ 3493013 w 8102521"/>
              <a:gd name="connsiteY56" fmla="*/ 2710180 h 5989319"/>
              <a:gd name="connsiteX57" fmla="*/ 3493834 w 8102521"/>
              <a:gd name="connsiteY57" fmla="*/ 2709220 h 5989319"/>
              <a:gd name="connsiteX58" fmla="*/ 3438254 w 8102521"/>
              <a:gd name="connsiteY58" fmla="*/ 2673429 h 5989319"/>
              <a:gd name="connsiteX59" fmla="*/ 3313016 w 8102521"/>
              <a:gd name="connsiteY59" fmla="*/ 2056517 h 5989319"/>
              <a:gd name="connsiteX60" fmla="*/ 4637283 w 8102521"/>
              <a:gd name="connsiteY60" fmla="*/ 1930702 h 5989319"/>
              <a:gd name="connsiteX61" fmla="*/ 6767073 w 8102521"/>
              <a:gd name="connsiteY61" fmla="*/ 3159759 h 5989319"/>
              <a:gd name="connsiteX62" fmla="*/ 6767073 w 8102521"/>
              <a:gd name="connsiteY62" fmla="*/ 3159760 h 5989319"/>
              <a:gd name="connsiteX63" fmla="*/ 6857505 w 8102521"/>
              <a:gd name="connsiteY63" fmla="*/ 3219580 h 5989319"/>
              <a:gd name="connsiteX64" fmla="*/ 7620512 w 8102521"/>
              <a:gd name="connsiteY64" fmla="*/ 3233419 h 5989319"/>
              <a:gd name="connsiteX65" fmla="*/ 7627978 w 8102521"/>
              <a:gd name="connsiteY65" fmla="*/ 2978153 h 5989319"/>
              <a:gd name="connsiteX66" fmla="*/ 7578478 w 8102521"/>
              <a:gd name="connsiteY66" fmla="*/ 2933972 h 5989319"/>
              <a:gd name="connsiteX67" fmla="*/ 4992237 w 8102521"/>
              <a:gd name="connsiteY67" fmla="*/ 1443552 h 5989319"/>
              <a:gd name="connsiteX68" fmla="*/ 4990977 w 8102521"/>
              <a:gd name="connsiteY68" fmla="*/ 1443990 h 5989319"/>
              <a:gd name="connsiteX69" fmla="*/ 4755392 w 8102521"/>
              <a:gd name="connsiteY69" fmla="*/ 673100 h 5989319"/>
              <a:gd name="connsiteX70" fmla="*/ 5578352 w 8102521"/>
              <a:gd name="connsiteY70" fmla="*/ 193040 h 5989319"/>
              <a:gd name="connsiteX71" fmla="*/ 5446272 w 8102521"/>
              <a:gd name="connsiteY71" fmla="*/ 129540 h 5989319"/>
              <a:gd name="connsiteX72" fmla="*/ 6220972 w 8102521"/>
              <a:gd name="connsiteY72"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687779 w 8102521"/>
              <a:gd name="connsiteY14" fmla="*/ 2138711 h 5989319"/>
              <a:gd name="connsiteX15" fmla="*/ 3718337 w 8102521"/>
              <a:gd name="connsiteY15" fmla="*/ 2446879 h 5989319"/>
              <a:gd name="connsiteX16" fmla="*/ 3719073 w 8102521"/>
              <a:gd name="connsiteY16" fmla="*/ 2446019 h 5989319"/>
              <a:gd name="connsiteX17" fmla="*/ 4569973 w 8102521"/>
              <a:gd name="connsiteY17" fmla="*/ 2951479 h 5989319"/>
              <a:gd name="connsiteX18" fmla="*/ 4566123 w 8102521"/>
              <a:gd name="connsiteY18" fmla="*/ 2955816 h 5989319"/>
              <a:gd name="connsiteX19" fmla="*/ 4612754 w 8102521"/>
              <a:gd name="connsiteY19" fmla="*/ 2984152 h 5989319"/>
              <a:gd name="connsiteX20" fmla="*/ 4739502 w 8102521"/>
              <a:gd name="connsiteY20" fmla="*/ 3669421 h 5989319"/>
              <a:gd name="connsiteX21" fmla="*/ 3597412 w 8102521"/>
              <a:gd name="connsiteY21" fmla="*/ 3809973 h 5989319"/>
              <a:gd name="connsiteX22" fmla="*/ 3469359 w 8102521"/>
              <a:gd name="connsiteY22" fmla="*/ 3746711 h 5989319"/>
              <a:gd name="connsiteX23" fmla="*/ 3467613 w 8102521"/>
              <a:gd name="connsiteY23" fmla="*/ 3749039 h 5989319"/>
              <a:gd name="connsiteX24" fmla="*/ 1140744 w 8102521"/>
              <a:gd name="connsiteY24" fmla="*/ 2406712 h 5989319"/>
              <a:gd name="connsiteX25" fmla="*/ 1106413 w 8102521"/>
              <a:gd name="connsiteY25" fmla="*/ 2390929 h 5989319"/>
              <a:gd name="connsiteX26" fmla="*/ 524388 w 8102521"/>
              <a:gd name="connsiteY26" fmla="*/ 2439034 h 5989319"/>
              <a:gd name="connsiteX27" fmla="*/ 481908 w 8102521"/>
              <a:gd name="connsiteY27" fmla="*/ 2699822 h 5989319"/>
              <a:gd name="connsiteX28" fmla="*/ 534930 w 8102521"/>
              <a:gd name="connsiteY28" fmla="*/ 2748871 h 5989319"/>
              <a:gd name="connsiteX29" fmla="*/ 3131028 w 8102521"/>
              <a:gd name="connsiteY29" fmla="*/ 4256919 h 5989319"/>
              <a:gd name="connsiteX30" fmla="*/ 3133781 w 8102521"/>
              <a:gd name="connsiteY30" fmla="*/ 4254182 h 5989319"/>
              <a:gd name="connsiteX31" fmla="*/ 3329474 w 8102521"/>
              <a:gd name="connsiteY31" fmla="*/ 4984482 h 5989319"/>
              <a:gd name="connsiteX32" fmla="*/ 3244523 w 8102521"/>
              <a:gd name="connsiteY32" fmla="*/ 5040342 h 5989319"/>
              <a:gd name="connsiteX33" fmla="*/ 3246633 w 8102521"/>
              <a:gd name="connsiteY33" fmla="*/ 5041899 h 5989319"/>
              <a:gd name="connsiteX34" fmla="*/ 1666754 w 8102521"/>
              <a:gd name="connsiteY34" fmla="*/ 5976619 h 5989319"/>
              <a:gd name="connsiteX35" fmla="*/ 1031753 w 8102521"/>
              <a:gd name="connsiteY35" fmla="*/ 5989319 h 5989319"/>
              <a:gd name="connsiteX36" fmla="*/ 2985013 w 8102521"/>
              <a:gd name="connsiteY36" fmla="*/ 4848859 h 5989319"/>
              <a:gd name="connsiteX37" fmla="*/ 2986375 w 8102521"/>
              <a:gd name="connsiteY37" fmla="*/ 4849864 h 5989319"/>
              <a:gd name="connsiteX38" fmla="*/ 3023517 w 8102521"/>
              <a:gd name="connsiteY38" fmla="*/ 4818840 h 5989319"/>
              <a:gd name="connsiteX39" fmla="*/ 2898018 w 8102521"/>
              <a:gd name="connsiteY39" fmla="*/ 4488497 h 5989319"/>
              <a:gd name="connsiteX40" fmla="*/ 2899842 w 8102521"/>
              <a:gd name="connsiteY40" fmla="*/ 4486684 h 5989319"/>
              <a:gd name="connsiteX41" fmla="*/ 259909 w 8102521"/>
              <a:gd name="connsiteY41" fmla="*/ 2961157 h 5989319"/>
              <a:gd name="connsiteX42" fmla="*/ 114812 w 8102521"/>
              <a:gd name="connsiteY42" fmla="*/ 2319019 h 5989319"/>
              <a:gd name="connsiteX43" fmla="*/ 763041 w 8102521"/>
              <a:gd name="connsiteY43" fmla="*/ 2052439 h 5989319"/>
              <a:gd name="connsiteX44" fmla="*/ 1412456 w 8102521"/>
              <a:gd name="connsiteY44" fmla="*/ 2194101 h 5989319"/>
              <a:gd name="connsiteX45" fmla="*/ 1437758 w 8102521"/>
              <a:gd name="connsiteY45" fmla="*/ 2207521 h 5989319"/>
              <a:gd name="connsiteX46" fmla="*/ 1438153 w 8102521"/>
              <a:gd name="connsiteY46" fmla="*/ 2207259 h 5989319"/>
              <a:gd name="connsiteX47" fmla="*/ 1449062 w 8102521"/>
              <a:gd name="connsiteY47" fmla="*/ 2213516 h 5989319"/>
              <a:gd name="connsiteX48" fmla="*/ 1454027 w 8102521"/>
              <a:gd name="connsiteY48" fmla="*/ 2216149 h 5989319"/>
              <a:gd name="connsiteX49" fmla="*/ 1453852 w 8102521"/>
              <a:gd name="connsiteY49" fmla="*/ 2216263 h 5989319"/>
              <a:gd name="connsiteX50" fmla="*/ 3665733 w 8102521"/>
              <a:gd name="connsiteY50" fmla="*/ 3484879 h 5989319"/>
              <a:gd name="connsiteX51" fmla="*/ 3662745 w 8102521"/>
              <a:gd name="connsiteY51" fmla="*/ 3488863 h 5989319"/>
              <a:gd name="connsiteX52" fmla="*/ 3730941 w 8102521"/>
              <a:gd name="connsiteY52" fmla="*/ 3526785 h 5989319"/>
              <a:gd name="connsiteX53" fmla="*/ 4407476 w 8102521"/>
              <a:gd name="connsiteY53" fmla="*/ 3503258 h 5989319"/>
              <a:gd name="connsiteX54" fmla="*/ 4400992 w 8102521"/>
              <a:gd name="connsiteY54" fmla="*/ 3243913 h 5989319"/>
              <a:gd name="connsiteX55" fmla="*/ 4348035 w 8102521"/>
              <a:gd name="connsiteY55" fmla="*/ 3199851 h 5989319"/>
              <a:gd name="connsiteX56" fmla="*/ 3493013 w 8102521"/>
              <a:gd name="connsiteY56" fmla="*/ 2710180 h 5989319"/>
              <a:gd name="connsiteX57" fmla="*/ 3493834 w 8102521"/>
              <a:gd name="connsiteY57" fmla="*/ 2709220 h 5989319"/>
              <a:gd name="connsiteX58" fmla="*/ 3438254 w 8102521"/>
              <a:gd name="connsiteY58" fmla="*/ 2673429 h 5989319"/>
              <a:gd name="connsiteX59" fmla="*/ 3313016 w 8102521"/>
              <a:gd name="connsiteY59" fmla="*/ 2056517 h 5989319"/>
              <a:gd name="connsiteX60" fmla="*/ 4637283 w 8102521"/>
              <a:gd name="connsiteY60" fmla="*/ 1930702 h 5989319"/>
              <a:gd name="connsiteX61" fmla="*/ 6767073 w 8102521"/>
              <a:gd name="connsiteY61" fmla="*/ 3159759 h 5989319"/>
              <a:gd name="connsiteX62" fmla="*/ 6767073 w 8102521"/>
              <a:gd name="connsiteY62" fmla="*/ 3159760 h 5989319"/>
              <a:gd name="connsiteX63" fmla="*/ 6857505 w 8102521"/>
              <a:gd name="connsiteY63" fmla="*/ 3219580 h 5989319"/>
              <a:gd name="connsiteX64" fmla="*/ 7620512 w 8102521"/>
              <a:gd name="connsiteY64" fmla="*/ 3233419 h 5989319"/>
              <a:gd name="connsiteX65" fmla="*/ 7627978 w 8102521"/>
              <a:gd name="connsiteY65" fmla="*/ 2978153 h 5989319"/>
              <a:gd name="connsiteX66" fmla="*/ 7578478 w 8102521"/>
              <a:gd name="connsiteY66" fmla="*/ 2933972 h 5989319"/>
              <a:gd name="connsiteX67" fmla="*/ 4992237 w 8102521"/>
              <a:gd name="connsiteY67" fmla="*/ 1443552 h 5989319"/>
              <a:gd name="connsiteX68" fmla="*/ 4990977 w 8102521"/>
              <a:gd name="connsiteY68" fmla="*/ 1443990 h 5989319"/>
              <a:gd name="connsiteX69" fmla="*/ 4755392 w 8102521"/>
              <a:gd name="connsiteY69" fmla="*/ 673100 h 5989319"/>
              <a:gd name="connsiteX70" fmla="*/ 5578352 w 8102521"/>
              <a:gd name="connsiteY70" fmla="*/ 193040 h 5989319"/>
              <a:gd name="connsiteX71" fmla="*/ 5446272 w 8102521"/>
              <a:gd name="connsiteY71" fmla="*/ 129540 h 5989319"/>
              <a:gd name="connsiteX72" fmla="*/ 6220972 w 8102521"/>
              <a:gd name="connsiteY72"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687779 w 8102521"/>
              <a:gd name="connsiteY14" fmla="*/ 2138711 h 5989319"/>
              <a:gd name="connsiteX15" fmla="*/ 3718337 w 8102521"/>
              <a:gd name="connsiteY15" fmla="*/ 2446879 h 5989319"/>
              <a:gd name="connsiteX16" fmla="*/ 3719073 w 8102521"/>
              <a:gd name="connsiteY16" fmla="*/ 2446019 h 5989319"/>
              <a:gd name="connsiteX17" fmla="*/ 4569973 w 8102521"/>
              <a:gd name="connsiteY17" fmla="*/ 2951479 h 5989319"/>
              <a:gd name="connsiteX18" fmla="*/ 4566123 w 8102521"/>
              <a:gd name="connsiteY18" fmla="*/ 2955816 h 5989319"/>
              <a:gd name="connsiteX19" fmla="*/ 4612754 w 8102521"/>
              <a:gd name="connsiteY19" fmla="*/ 2984152 h 5989319"/>
              <a:gd name="connsiteX20" fmla="*/ 4739502 w 8102521"/>
              <a:gd name="connsiteY20" fmla="*/ 3669421 h 5989319"/>
              <a:gd name="connsiteX21" fmla="*/ 3597412 w 8102521"/>
              <a:gd name="connsiteY21" fmla="*/ 3809973 h 5989319"/>
              <a:gd name="connsiteX22" fmla="*/ 3469359 w 8102521"/>
              <a:gd name="connsiteY22" fmla="*/ 3746711 h 5989319"/>
              <a:gd name="connsiteX23" fmla="*/ 3467613 w 8102521"/>
              <a:gd name="connsiteY23" fmla="*/ 3749039 h 5989319"/>
              <a:gd name="connsiteX24" fmla="*/ 1140744 w 8102521"/>
              <a:gd name="connsiteY24" fmla="*/ 2406712 h 5989319"/>
              <a:gd name="connsiteX25" fmla="*/ 1106413 w 8102521"/>
              <a:gd name="connsiteY25" fmla="*/ 2390929 h 5989319"/>
              <a:gd name="connsiteX26" fmla="*/ 524388 w 8102521"/>
              <a:gd name="connsiteY26" fmla="*/ 2439034 h 5989319"/>
              <a:gd name="connsiteX27" fmla="*/ 481908 w 8102521"/>
              <a:gd name="connsiteY27" fmla="*/ 2699822 h 5989319"/>
              <a:gd name="connsiteX28" fmla="*/ 534930 w 8102521"/>
              <a:gd name="connsiteY28" fmla="*/ 2748871 h 5989319"/>
              <a:gd name="connsiteX29" fmla="*/ 3131028 w 8102521"/>
              <a:gd name="connsiteY29" fmla="*/ 4256919 h 5989319"/>
              <a:gd name="connsiteX30" fmla="*/ 3133781 w 8102521"/>
              <a:gd name="connsiteY30" fmla="*/ 4254182 h 5989319"/>
              <a:gd name="connsiteX31" fmla="*/ 3329474 w 8102521"/>
              <a:gd name="connsiteY31" fmla="*/ 4984482 h 5989319"/>
              <a:gd name="connsiteX32" fmla="*/ 3244523 w 8102521"/>
              <a:gd name="connsiteY32" fmla="*/ 5040342 h 5989319"/>
              <a:gd name="connsiteX33" fmla="*/ 3246633 w 8102521"/>
              <a:gd name="connsiteY33" fmla="*/ 5041899 h 5989319"/>
              <a:gd name="connsiteX34" fmla="*/ 1666754 w 8102521"/>
              <a:gd name="connsiteY34" fmla="*/ 5976619 h 5989319"/>
              <a:gd name="connsiteX35" fmla="*/ 1031753 w 8102521"/>
              <a:gd name="connsiteY35" fmla="*/ 5989319 h 5989319"/>
              <a:gd name="connsiteX36" fmla="*/ 2985013 w 8102521"/>
              <a:gd name="connsiteY36" fmla="*/ 4848859 h 5989319"/>
              <a:gd name="connsiteX37" fmla="*/ 2986375 w 8102521"/>
              <a:gd name="connsiteY37" fmla="*/ 4849864 h 5989319"/>
              <a:gd name="connsiteX38" fmla="*/ 3023517 w 8102521"/>
              <a:gd name="connsiteY38" fmla="*/ 4818840 h 5989319"/>
              <a:gd name="connsiteX39" fmla="*/ 2898018 w 8102521"/>
              <a:gd name="connsiteY39" fmla="*/ 4488497 h 5989319"/>
              <a:gd name="connsiteX40" fmla="*/ 2899842 w 8102521"/>
              <a:gd name="connsiteY40" fmla="*/ 4486684 h 5989319"/>
              <a:gd name="connsiteX41" fmla="*/ 259909 w 8102521"/>
              <a:gd name="connsiteY41" fmla="*/ 2961157 h 5989319"/>
              <a:gd name="connsiteX42" fmla="*/ 114812 w 8102521"/>
              <a:gd name="connsiteY42" fmla="*/ 2319019 h 5989319"/>
              <a:gd name="connsiteX43" fmla="*/ 763041 w 8102521"/>
              <a:gd name="connsiteY43" fmla="*/ 2052439 h 5989319"/>
              <a:gd name="connsiteX44" fmla="*/ 1412456 w 8102521"/>
              <a:gd name="connsiteY44" fmla="*/ 2194101 h 5989319"/>
              <a:gd name="connsiteX45" fmla="*/ 1437758 w 8102521"/>
              <a:gd name="connsiteY45" fmla="*/ 2207521 h 5989319"/>
              <a:gd name="connsiteX46" fmla="*/ 1438153 w 8102521"/>
              <a:gd name="connsiteY46" fmla="*/ 2207259 h 5989319"/>
              <a:gd name="connsiteX47" fmla="*/ 1449062 w 8102521"/>
              <a:gd name="connsiteY47" fmla="*/ 2213516 h 5989319"/>
              <a:gd name="connsiteX48" fmla="*/ 1454027 w 8102521"/>
              <a:gd name="connsiteY48" fmla="*/ 2216149 h 5989319"/>
              <a:gd name="connsiteX49" fmla="*/ 1453852 w 8102521"/>
              <a:gd name="connsiteY49" fmla="*/ 2216263 h 5989319"/>
              <a:gd name="connsiteX50" fmla="*/ 3665733 w 8102521"/>
              <a:gd name="connsiteY50" fmla="*/ 3484879 h 5989319"/>
              <a:gd name="connsiteX51" fmla="*/ 3662745 w 8102521"/>
              <a:gd name="connsiteY51" fmla="*/ 3488863 h 5989319"/>
              <a:gd name="connsiteX52" fmla="*/ 3730941 w 8102521"/>
              <a:gd name="connsiteY52" fmla="*/ 3526785 h 5989319"/>
              <a:gd name="connsiteX53" fmla="*/ 4407476 w 8102521"/>
              <a:gd name="connsiteY53" fmla="*/ 3503258 h 5989319"/>
              <a:gd name="connsiteX54" fmla="*/ 4400992 w 8102521"/>
              <a:gd name="connsiteY54" fmla="*/ 3243913 h 5989319"/>
              <a:gd name="connsiteX55" fmla="*/ 4348035 w 8102521"/>
              <a:gd name="connsiteY55" fmla="*/ 3199851 h 5989319"/>
              <a:gd name="connsiteX56" fmla="*/ 3493013 w 8102521"/>
              <a:gd name="connsiteY56" fmla="*/ 2710180 h 5989319"/>
              <a:gd name="connsiteX57" fmla="*/ 3493834 w 8102521"/>
              <a:gd name="connsiteY57" fmla="*/ 2709220 h 5989319"/>
              <a:gd name="connsiteX58" fmla="*/ 3438254 w 8102521"/>
              <a:gd name="connsiteY58" fmla="*/ 2673429 h 5989319"/>
              <a:gd name="connsiteX59" fmla="*/ 3313016 w 8102521"/>
              <a:gd name="connsiteY59" fmla="*/ 2056517 h 5989319"/>
              <a:gd name="connsiteX60" fmla="*/ 4637283 w 8102521"/>
              <a:gd name="connsiteY60" fmla="*/ 1930702 h 5989319"/>
              <a:gd name="connsiteX61" fmla="*/ 6767073 w 8102521"/>
              <a:gd name="connsiteY61" fmla="*/ 3159759 h 5989319"/>
              <a:gd name="connsiteX62" fmla="*/ 6767073 w 8102521"/>
              <a:gd name="connsiteY62" fmla="*/ 3159760 h 5989319"/>
              <a:gd name="connsiteX63" fmla="*/ 6857505 w 8102521"/>
              <a:gd name="connsiteY63" fmla="*/ 3219580 h 5989319"/>
              <a:gd name="connsiteX64" fmla="*/ 7620512 w 8102521"/>
              <a:gd name="connsiteY64" fmla="*/ 3233419 h 5989319"/>
              <a:gd name="connsiteX65" fmla="*/ 7627978 w 8102521"/>
              <a:gd name="connsiteY65" fmla="*/ 2978153 h 5989319"/>
              <a:gd name="connsiteX66" fmla="*/ 7578478 w 8102521"/>
              <a:gd name="connsiteY66" fmla="*/ 2933972 h 5989319"/>
              <a:gd name="connsiteX67" fmla="*/ 4992237 w 8102521"/>
              <a:gd name="connsiteY67" fmla="*/ 1443552 h 5989319"/>
              <a:gd name="connsiteX68" fmla="*/ 4990977 w 8102521"/>
              <a:gd name="connsiteY68" fmla="*/ 1443990 h 5989319"/>
              <a:gd name="connsiteX69" fmla="*/ 4755392 w 8102521"/>
              <a:gd name="connsiteY69" fmla="*/ 673100 h 5989319"/>
              <a:gd name="connsiteX70" fmla="*/ 5578352 w 8102521"/>
              <a:gd name="connsiteY70" fmla="*/ 193040 h 5989319"/>
              <a:gd name="connsiteX71" fmla="*/ 5446272 w 8102521"/>
              <a:gd name="connsiteY71" fmla="*/ 129540 h 5989319"/>
              <a:gd name="connsiteX72" fmla="*/ 6220972 w 8102521"/>
              <a:gd name="connsiteY72"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687779 w 8102521"/>
              <a:gd name="connsiteY14" fmla="*/ 2138711 h 5989319"/>
              <a:gd name="connsiteX15" fmla="*/ 3718337 w 8102521"/>
              <a:gd name="connsiteY15" fmla="*/ 2446879 h 5989319"/>
              <a:gd name="connsiteX16" fmla="*/ 3719073 w 8102521"/>
              <a:gd name="connsiteY16" fmla="*/ 2446019 h 5989319"/>
              <a:gd name="connsiteX17" fmla="*/ 4569973 w 8102521"/>
              <a:gd name="connsiteY17" fmla="*/ 2951479 h 5989319"/>
              <a:gd name="connsiteX18" fmla="*/ 4566123 w 8102521"/>
              <a:gd name="connsiteY18" fmla="*/ 2955816 h 5989319"/>
              <a:gd name="connsiteX19" fmla="*/ 4612754 w 8102521"/>
              <a:gd name="connsiteY19" fmla="*/ 2984152 h 5989319"/>
              <a:gd name="connsiteX20" fmla="*/ 4739502 w 8102521"/>
              <a:gd name="connsiteY20" fmla="*/ 3669421 h 5989319"/>
              <a:gd name="connsiteX21" fmla="*/ 3597412 w 8102521"/>
              <a:gd name="connsiteY21" fmla="*/ 3809973 h 5989319"/>
              <a:gd name="connsiteX22" fmla="*/ 3469359 w 8102521"/>
              <a:gd name="connsiteY22" fmla="*/ 3746711 h 5989319"/>
              <a:gd name="connsiteX23" fmla="*/ 3467613 w 8102521"/>
              <a:gd name="connsiteY23" fmla="*/ 3749039 h 5989319"/>
              <a:gd name="connsiteX24" fmla="*/ 1140744 w 8102521"/>
              <a:gd name="connsiteY24" fmla="*/ 2406712 h 5989319"/>
              <a:gd name="connsiteX25" fmla="*/ 1106413 w 8102521"/>
              <a:gd name="connsiteY25" fmla="*/ 2390929 h 5989319"/>
              <a:gd name="connsiteX26" fmla="*/ 524388 w 8102521"/>
              <a:gd name="connsiteY26" fmla="*/ 2439034 h 5989319"/>
              <a:gd name="connsiteX27" fmla="*/ 481908 w 8102521"/>
              <a:gd name="connsiteY27" fmla="*/ 2699822 h 5989319"/>
              <a:gd name="connsiteX28" fmla="*/ 534930 w 8102521"/>
              <a:gd name="connsiteY28" fmla="*/ 2748871 h 5989319"/>
              <a:gd name="connsiteX29" fmla="*/ 3131028 w 8102521"/>
              <a:gd name="connsiteY29" fmla="*/ 4256919 h 5989319"/>
              <a:gd name="connsiteX30" fmla="*/ 3133781 w 8102521"/>
              <a:gd name="connsiteY30" fmla="*/ 4254182 h 5989319"/>
              <a:gd name="connsiteX31" fmla="*/ 3329474 w 8102521"/>
              <a:gd name="connsiteY31" fmla="*/ 4984482 h 5989319"/>
              <a:gd name="connsiteX32" fmla="*/ 3244523 w 8102521"/>
              <a:gd name="connsiteY32" fmla="*/ 5040342 h 5989319"/>
              <a:gd name="connsiteX33" fmla="*/ 3246633 w 8102521"/>
              <a:gd name="connsiteY33" fmla="*/ 5041899 h 5989319"/>
              <a:gd name="connsiteX34" fmla="*/ 1666754 w 8102521"/>
              <a:gd name="connsiteY34" fmla="*/ 5976619 h 5989319"/>
              <a:gd name="connsiteX35" fmla="*/ 1031753 w 8102521"/>
              <a:gd name="connsiteY35" fmla="*/ 5989319 h 5989319"/>
              <a:gd name="connsiteX36" fmla="*/ 2985013 w 8102521"/>
              <a:gd name="connsiteY36" fmla="*/ 4848859 h 5989319"/>
              <a:gd name="connsiteX37" fmla="*/ 2986375 w 8102521"/>
              <a:gd name="connsiteY37" fmla="*/ 4849864 h 5989319"/>
              <a:gd name="connsiteX38" fmla="*/ 3023517 w 8102521"/>
              <a:gd name="connsiteY38" fmla="*/ 4818840 h 5989319"/>
              <a:gd name="connsiteX39" fmla="*/ 2898018 w 8102521"/>
              <a:gd name="connsiteY39" fmla="*/ 4488497 h 5989319"/>
              <a:gd name="connsiteX40" fmla="*/ 2899842 w 8102521"/>
              <a:gd name="connsiteY40" fmla="*/ 4486684 h 5989319"/>
              <a:gd name="connsiteX41" fmla="*/ 259909 w 8102521"/>
              <a:gd name="connsiteY41" fmla="*/ 2961157 h 5989319"/>
              <a:gd name="connsiteX42" fmla="*/ 114812 w 8102521"/>
              <a:gd name="connsiteY42" fmla="*/ 2319019 h 5989319"/>
              <a:gd name="connsiteX43" fmla="*/ 763041 w 8102521"/>
              <a:gd name="connsiteY43" fmla="*/ 2052439 h 5989319"/>
              <a:gd name="connsiteX44" fmla="*/ 1412456 w 8102521"/>
              <a:gd name="connsiteY44" fmla="*/ 2194101 h 5989319"/>
              <a:gd name="connsiteX45" fmla="*/ 1437758 w 8102521"/>
              <a:gd name="connsiteY45" fmla="*/ 2207521 h 5989319"/>
              <a:gd name="connsiteX46" fmla="*/ 1438153 w 8102521"/>
              <a:gd name="connsiteY46" fmla="*/ 2207259 h 5989319"/>
              <a:gd name="connsiteX47" fmla="*/ 1449062 w 8102521"/>
              <a:gd name="connsiteY47" fmla="*/ 2213516 h 5989319"/>
              <a:gd name="connsiteX48" fmla="*/ 1454027 w 8102521"/>
              <a:gd name="connsiteY48" fmla="*/ 2216149 h 5989319"/>
              <a:gd name="connsiteX49" fmla="*/ 1453852 w 8102521"/>
              <a:gd name="connsiteY49" fmla="*/ 2216263 h 5989319"/>
              <a:gd name="connsiteX50" fmla="*/ 3665733 w 8102521"/>
              <a:gd name="connsiteY50" fmla="*/ 3484879 h 5989319"/>
              <a:gd name="connsiteX51" fmla="*/ 3662745 w 8102521"/>
              <a:gd name="connsiteY51" fmla="*/ 3488863 h 5989319"/>
              <a:gd name="connsiteX52" fmla="*/ 3730941 w 8102521"/>
              <a:gd name="connsiteY52" fmla="*/ 3526785 h 5989319"/>
              <a:gd name="connsiteX53" fmla="*/ 4407476 w 8102521"/>
              <a:gd name="connsiteY53" fmla="*/ 3503258 h 5989319"/>
              <a:gd name="connsiteX54" fmla="*/ 4400992 w 8102521"/>
              <a:gd name="connsiteY54" fmla="*/ 3243913 h 5989319"/>
              <a:gd name="connsiteX55" fmla="*/ 4348035 w 8102521"/>
              <a:gd name="connsiteY55" fmla="*/ 3199851 h 5989319"/>
              <a:gd name="connsiteX56" fmla="*/ 3493013 w 8102521"/>
              <a:gd name="connsiteY56" fmla="*/ 2710180 h 5989319"/>
              <a:gd name="connsiteX57" fmla="*/ 3493834 w 8102521"/>
              <a:gd name="connsiteY57" fmla="*/ 2709220 h 5989319"/>
              <a:gd name="connsiteX58" fmla="*/ 3438254 w 8102521"/>
              <a:gd name="connsiteY58" fmla="*/ 2673429 h 5989319"/>
              <a:gd name="connsiteX59" fmla="*/ 3313016 w 8102521"/>
              <a:gd name="connsiteY59" fmla="*/ 2056517 h 5989319"/>
              <a:gd name="connsiteX60" fmla="*/ 4637283 w 8102521"/>
              <a:gd name="connsiteY60" fmla="*/ 1930702 h 5989319"/>
              <a:gd name="connsiteX61" fmla="*/ 6767073 w 8102521"/>
              <a:gd name="connsiteY61" fmla="*/ 3159759 h 5989319"/>
              <a:gd name="connsiteX62" fmla="*/ 6767073 w 8102521"/>
              <a:gd name="connsiteY62" fmla="*/ 3159760 h 5989319"/>
              <a:gd name="connsiteX63" fmla="*/ 6857505 w 8102521"/>
              <a:gd name="connsiteY63" fmla="*/ 3219580 h 5989319"/>
              <a:gd name="connsiteX64" fmla="*/ 7620512 w 8102521"/>
              <a:gd name="connsiteY64" fmla="*/ 3233419 h 5989319"/>
              <a:gd name="connsiteX65" fmla="*/ 7627978 w 8102521"/>
              <a:gd name="connsiteY65" fmla="*/ 2978153 h 5989319"/>
              <a:gd name="connsiteX66" fmla="*/ 7578478 w 8102521"/>
              <a:gd name="connsiteY66" fmla="*/ 2933972 h 5989319"/>
              <a:gd name="connsiteX67" fmla="*/ 4992237 w 8102521"/>
              <a:gd name="connsiteY67" fmla="*/ 1443552 h 5989319"/>
              <a:gd name="connsiteX68" fmla="*/ 4990977 w 8102521"/>
              <a:gd name="connsiteY68" fmla="*/ 1443990 h 5989319"/>
              <a:gd name="connsiteX69" fmla="*/ 4755392 w 8102521"/>
              <a:gd name="connsiteY69" fmla="*/ 673100 h 5989319"/>
              <a:gd name="connsiteX70" fmla="*/ 5578352 w 8102521"/>
              <a:gd name="connsiteY70" fmla="*/ 193040 h 5989319"/>
              <a:gd name="connsiteX71" fmla="*/ 5446272 w 8102521"/>
              <a:gd name="connsiteY71" fmla="*/ 129540 h 5989319"/>
              <a:gd name="connsiteX72" fmla="*/ 6220972 w 8102521"/>
              <a:gd name="connsiteY72"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682699 w 8102521"/>
              <a:gd name="connsiteY14" fmla="*/ 2136171 h 5989319"/>
              <a:gd name="connsiteX15" fmla="*/ 3718337 w 8102521"/>
              <a:gd name="connsiteY15" fmla="*/ 2446879 h 5989319"/>
              <a:gd name="connsiteX16" fmla="*/ 3719073 w 8102521"/>
              <a:gd name="connsiteY16" fmla="*/ 2446019 h 5989319"/>
              <a:gd name="connsiteX17" fmla="*/ 4569973 w 8102521"/>
              <a:gd name="connsiteY17" fmla="*/ 2951479 h 5989319"/>
              <a:gd name="connsiteX18" fmla="*/ 4566123 w 8102521"/>
              <a:gd name="connsiteY18" fmla="*/ 2955816 h 5989319"/>
              <a:gd name="connsiteX19" fmla="*/ 4612754 w 8102521"/>
              <a:gd name="connsiteY19" fmla="*/ 2984152 h 5989319"/>
              <a:gd name="connsiteX20" fmla="*/ 4739502 w 8102521"/>
              <a:gd name="connsiteY20" fmla="*/ 3669421 h 5989319"/>
              <a:gd name="connsiteX21" fmla="*/ 3597412 w 8102521"/>
              <a:gd name="connsiteY21" fmla="*/ 3809973 h 5989319"/>
              <a:gd name="connsiteX22" fmla="*/ 3469359 w 8102521"/>
              <a:gd name="connsiteY22" fmla="*/ 3746711 h 5989319"/>
              <a:gd name="connsiteX23" fmla="*/ 3467613 w 8102521"/>
              <a:gd name="connsiteY23" fmla="*/ 3749039 h 5989319"/>
              <a:gd name="connsiteX24" fmla="*/ 1140744 w 8102521"/>
              <a:gd name="connsiteY24" fmla="*/ 2406712 h 5989319"/>
              <a:gd name="connsiteX25" fmla="*/ 1106413 w 8102521"/>
              <a:gd name="connsiteY25" fmla="*/ 2390929 h 5989319"/>
              <a:gd name="connsiteX26" fmla="*/ 524388 w 8102521"/>
              <a:gd name="connsiteY26" fmla="*/ 2439034 h 5989319"/>
              <a:gd name="connsiteX27" fmla="*/ 481908 w 8102521"/>
              <a:gd name="connsiteY27" fmla="*/ 2699822 h 5989319"/>
              <a:gd name="connsiteX28" fmla="*/ 534930 w 8102521"/>
              <a:gd name="connsiteY28" fmla="*/ 2748871 h 5989319"/>
              <a:gd name="connsiteX29" fmla="*/ 3131028 w 8102521"/>
              <a:gd name="connsiteY29" fmla="*/ 4256919 h 5989319"/>
              <a:gd name="connsiteX30" fmla="*/ 3133781 w 8102521"/>
              <a:gd name="connsiteY30" fmla="*/ 4254182 h 5989319"/>
              <a:gd name="connsiteX31" fmla="*/ 3329474 w 8102521"/>
              <a:gd name="connsiteY31" fmla="*/ 4984482 h 5989319"/>
              <a:gd name="connsiteX32" fmla="*/ 3244523 w 8102521"/>
              <a:gd name="connsiteY32" fmla="*/ 5040342 h 5989319"/>
              <a:gd name="connsiteX33" fmla="*/ 3246633 w 8102521"/>
              <a:gd name="connsiteY33" fmla="*/ 5041899 h 5989319"/>
              <a:gd name="connsiteX34" fmla="*/ 1666754 w 8102521"/>
              <a:gd name="connsiteY34" fmla="*/ 5976619 h 5989319"/>
              <a:gd name="connsiteX35" fmla="*/ 1031753 w 8102521"/>
              <a:gd name="connsiteY35" fmla="*/ 5989319 h 5989319"/>
              <a:gd name="connsiteX36" fmla="*/ 2985013 w 8102521"/>
              <a:gd name="connsiteY36" fmla="*/ 4848859 h 5989319"/>
              <a:gd name="connsiteX37" fmla="*/ 2986375 w 8102521"/>
              <a:gd name="connsiteY37" fmla="*/ 4849864 h 5989319"/>
              <a:gd name="connsiteX38" fmla="*/ 3023517 w 8102521"/>
              <a:gd name="connsiteY38" fmla="*/ 4818840 h 5989319"/>
              <a:gd name="connsiteX39" fmla="*/ 2898018 w 8102521"/>
              <a:gd name="connsiteY39" fmla="*/ 4488497 h 5989319"/>
              <a:gd name="connsiteX40" fmla="*/ 2899842 w 8102521"/>
              <a:gd name="connsiteY40" fmla="*/ 4486684 h 5989319"/>
              <a:gd name="connsiteX41" fmla="*/ 259909 w 8102521"/>
              <a:gd name="connsiteY41" fmla="*/ 2961157 h 5989319"/>
              <a:gd name="connsiteX42" fmla="*/ 114812 w 8102521"/>
              <a:gd name="connsiteY42" fmla="*/ 2319019 h 5989319"/>
              <a:gd name="connsiteX43" fmla="*/ 763041 w 8102521"/>
              <a:gd name="connsiteY43" fmla="*/ 2052439 h 5989319"/>
              <a:gd name="connsiteX44" fmla="*/ 1412456 w 8102521"/>
              <a:gd name="connsiteY44" fmla="*/ 2194101 h 5989319"/>
              <a:gd name="connsiteX45" fmla="*/ 1437758 w 8102521"/>
              <a:gd name="connsiteY45" fmla="*/ 2207521 h 5989319"/>
              <a:gd name="connsiteX46" fmla="*/ 1438153 w 8102521"/>
              <a:gd name="connsiteY46" fmla="*/ 2207259 h 5989319"/>
              <a:gd name="connsiteX47" fmla="*/ 1449062 w 8102521"/>
              <a:gd name="connsiteY47" fmla="*/ 2213516 h 5989319"/>
              <a:gd name="connsiteX48" fmla="*/ 1454027 w 8102521"/>
              <a:gd name="connsiteY48" fmla="*/ 2216149 h 5989319"/>
              <a:gd name="connsiteX49" fmla="*/ 1453852 w 8102521"/>
              <a:gd name="connsiteY49" fmla="*/ 2216263 h 5989319"/>
              <a:gd name="connsiteX50" fmla="*/ 3665733 w 8102521"/>
              <a:gd name="connsiteY50" fmla="*/ 3484879 h 5989319"/>
              <a:gd name="connsiteX51" fmla="*/ 3662745 w 8102521"/>
              <a:gd name="connsiteY51" fmla="*/ 3488863 h 5989319"/>
              <a:gd name="connsiteX52" fmla="*/ 3730941 w 8102521"/>
              <a:gd name="connsiteY52" fmla="*/ 3526785 h 5989319"/>
              <a:gd name="connsiteX53" fmla="*/ 4407476 w 8102521"/>
              <a:gd name="connsiteY53" fmla="*/ 3503258 h 5989319"/>
              <a:gd name="connsiteX54" fmla="*/ 4400992 w 8102521"/>
              <a:gd name="connsiteY54" fmla="*/ 3243913 h 5989319"/>
              <a:gd name="connsiteX55" fmla="*/ 4348035 w 8102521"/>
              <a:gd name="connsiteY55" fmla="*/ 3199851 h 5989319"/>
              <a:gd name="connsiteX56" fmla="*/ 3493013 w 8102521"/>
              <a:gd name="connsiteY56" fmla="*/ 2710180 h 5989319"/>
              <a:gd name="connsiteX57" fmla="*/ 3493834 w 8102521"/>
              <a:gd name="connsiteY57" fmla="*/ 2709220 h 5989319"/>
              <a:gd name="connsiteX58" fmla="*/ 3438254 w 8102521"/>
              <a:gd name="connsiteY58" fmla="*/ 2673429 h 5989319"/>
              <a:gd name="connsiteX59" fmla="*/ 3313016 w 8102521"/>
              <a:gd name="connsiteY59" fmla="*/ 2056517 h 5989319"/>
              <a:gd name="connsiteX60" fmla="*/ 4637283 w 8102521"/>
              <a:gd name="connsiteY60" fmla="*/ 1930702 h 5989319"/>
              <a:gd name="connsiteX61" fmla="*/ 6767073 w 8102521"/>
              <a:gd name="connsiteY61" fmla="*/ 3159759 h 5989319"/>
              <a:gd name="connsiteX62" fmla="*/ 6767073 w 8102521"/>
              <a:gd name="connsiteY62" fmla="*/ 3159760 h 5989319"/>
              <a:gd name="connsiteX63" fmla="*/ 6857505 w 8102521"/>
              <a:gd name="connsiteY63" fmla="*/ 3219580 h 5989319"/>
              <a:gd name="connsiteX64" fmla="*/ 7620512 w 8102521"/>
              <a:gd name="connsiteY64" fmla="*/ 3233419 h 5989319"/>
              <a:gd name="connsiteX65" fmla="*/ 7627978 w 8102521"/>
              <a:gd name="connsiteY65" fmla="*/ 2978153 h 5989319"/>
              <a:gd name="connsiteX66" fmla="*/ 7578478 w 8102521"/>
              <a:gd name="connsiteY66" fmla="*/ 2933972 h 5989319"/>
              <a:gd name="connsiteX67" fmla="*/ 4992237 w 8102521"/>
              <a:gd name="connsiteY67" fmla="*/ 1443552 h 5989319"/>
              <a:gd name="connsiteX68" fmla="*/ 4990977 w 8102521"/>
              <a:gd name="connsiteY68" fmla="*/ 1443990 h 5989319"/>
              <a:gd name="connsiteX69" fmla="*/ 4755392 w 8102521"/>
              <a:gd name="connsiteY69" fmla="*/ 673100 h 5989319"/>
              <a:gd name="connsiteX70" fmla="*/ 5578352 w 8102521"/>
              <a:gd name="connsiteY70" fmla="*/ 193040 h 5989319"/>
              <a:gd name="connsiteX71" fmla="*/ 5446272 w 8102521"/>
              <a:gd name="connsiteY71" fmla="*/ 129540 h 5989319"/>
              <a:gd name="connsiteX72" fmla="*/ 6220972 w 8102521"/>
              <a:gd name="connsiteY72"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682699 w 8102521"/>
              <a:gd name="connsiteY14" fmla="*/ 2136171 h 5989319"/>
              <a:gd name="connsiteX15" fmla="*/ 3718337 w 8102521"/>
              <a:gd name="connsiteY15" fmla="*/ 2446879 h 5989319"/>
              <a:gd name="connsiteX16" fmla="*/ 3719073 w 8102521"/>
              <a:gd name="connsiteY16" fmla="*/ 2446019 h 5989319"/>
              <a:gd name="connsiteX17" fmla="*/ 4569973 w 8102521"/>
              <a:gd name="connsiteY17" fmla="*/ 2951479 h 5989319"/>
              <a:gd name="connsiteX18" fmla="*/ 4566123 w 8102521"/>
              <a:gd name="connsiteY18" fmla="*/ 2955816 h 5989319"/>
              <a:gd name="connsiteX19" fmla="*/ 4612754 w 8102521"/>
              <a:gd name="connsiteY19" fmla="*/ 2984152 h 5989319"/>
              <a:gd name="connsiteX20" fmla="*/ 4739502 w 8102521"/>
              <a:gd name="connsiteY20" fmla="*/ 3669421 h 5989319"/>
              <a:gd name="connsiteX21" fmla="*/ 3597412 w 8102521"/>
              <a:gd name="connsiteY21" fmla="*/ 3809973 h 5989319"/>
              <a:gd name="connsiteX22" fmla="*/ 3469359 w 8102521"/>
              <a:gd name="connsiteY22" fmla="*/ 3746711 h 5989319"/>
              <a:gd name="connsiteX23" fmla="*/ 3467613 w 8102521"/>
              <a:gd name="connsiteY23" fmla="*/ 3749039 h 5989319"/>
              <a:gd name="connsiteX24" fmla="*/ 1140744 w 8102521"/>
              <a:gd name="connsiteY24" fmla="*/ 2406712 h 5989319"/>
              <a:gd name="connsiteX25" fmla="*/ 1106413 w 8102521"/>
              <a:gd name="connsiteY25" fmla="*/ 2390929 h 5989319"/>
              <a:gd name="connsiteX26" fmla="*/ 524388 w 8102521"/>
              <a:gd name="connsiteY26" fmla="*/ 2439034 h 5989319"/>
              <a:gd name="connsiteX27" fmla="*/ 481908 w 8102521"/>
              <a:gd name="connsiteY27" fmla="*/ 2699822 h 5989319"/>
              <a:gd name="connsiteX28" fmla="*/ 534930 w 8102521"/>
              <a:gd name="connsiteY28" fmla="*/ 2748871 h 5989319"/>
              <a:gd name="connsiteX29" fmla="*/ 3131028 w 8102521"/>
              <a:gd name="connsiteY29" fmla="*/ 4256919 h 5989319"/>
              <a:gd name="connsiteX30" fmla="*/ 3133781 w 8102521"/>
              <a:gd name="connsiteY30" fmla="*/ 4254182 h 5989319"/>
              <a:gd name="connsiteX31" fmla="*/ 3329474 w 8102521"/>
              <a:gd name="connsiteY31" fmla="*/ 4984482 h 5989319"/>
              <a:gd name="connsiteX32" fmla="*/ 3244523 w 8102521"/>
              <a:gd name="connsiteY32" fmla="*/ 5040342 h 5989319"/>
              <a:gd name="connsiteX33" fmla="*/ 3246633 w 8102521"/>
              <a:gd name="connsiteY33" fmla="*/ 5041899 h 5989319"/>
              <a:gd name="connsiteX34" fmla="*/ 1666754 w 8102521"/>
              <a:gd name="connsiteY34" fmla="*/ 5976619 h 5989319"/>
              <a:gd name="connsiteX35" fmla="*/ 1031753 w 8102521"/>
              <a:gd name="connsiteY35" fmla="*/ 5989319 h 5989319"/>
              <a:gd name="connsiteX36" fmla="*/ 2985013 w 8102521"/>
              <a:gd name="connsiteY36" fmla="*/ 4848859 h 5989319"/>
              <a:gd name="connsiteX37" fmla="*/ 2986375 w 8102521"/>
              <a:gd name="connsiteY37" fmla="*/ 4849864 h 5989319"/>
              <a:gd name="connsiteX38" fmla="*/ 3023517 w 8102521"/>
              <a:gd name="connsiteY38" fmla="*/ 4818840 h 5989319"/>
              <a:gd name="connsiteX39" fmla="*/ 2898018 w 8102521"/>
              <a:gd name="connsiteY39" fmla="*/ 4488497 h 5989319"/>
              <a:gd name="connsiteX40" fmla="*/ 2899842 w 8102521"/>
              <a:gd name="connsiteY40" fmla="*/ 4486684 h 5989319"/>
              <a:gd name="connsiteX41" fmla="*/ 259909 w 8102521"/>
              <a:gd name="connsiteY41" fmla="*/ 2961157 h 5989319"/>
              <a:gd name="connsiteX42" fmla="*/ 114812 w 8102521"/>
              <a:gd name="connsiteY42" fmla="*/ 2319019 h 5989319"/>
              <a:gd name="connsiteX43" fmla="*/ 763041 w 8102521"/>
              <a:gd name="connsiteY43" fmla="*/ 2052439 h 5989319"/>
              <a:gd name="connsiteX44" fmla="*/ 1412456 w 8102521"/>
              <a:gd name="connsiteY44" fmla="*/ 2194101 h 5989319"/>
              <a:gd name="connsiteX45" fmla="*/ 1437758 w 8102521"/>
              <a:gd name="connsiteY45" fmla="*/ 2207521 h 5989319"/>
              <a:gd name="connsiteX46" fmla="*/ 1438153 w 8102521"/>
              <a:gd name="connsiteY46" fmla="*/ 2207259 h 5989319"/>
              <a:gd name="connsiteX47" fmla="*/ 1449062 w 8102521"/>
              <a:gd name="connsiteY47" fmla="*/ 2213516 h 5989319"/>
              <a:gd name="connsiteX48" fmla="*/ 1454027 w 8102521"/>
              <a:gd name="connsiteY48" fmla="*/ 2216149 h 5989319"/>
              <a:gd name="connsiteX49" fmla="*/ 1453852 w 8102521"/>
              <a:gd name="connsiteY49" fmla="*/ 2216263 h 5989319"/>
              <a:gd name="connsiteX50" fmla="*/ 3665733 w 8102521"/>
              <a:gd name="connsiteY50" fmla="*/ 3484879 h 5989319"/>
              <a:gd name="connsiteX51" fmla="*/ 3662745 w 8102521"/>
              <a:gd name="connsiteY51" fmla="*/ 3488863 h 5989319"/>
              <a:gd name="connsiteX52" fmla="*/ 3730941 w 8102521"/>
              <a:gd name="connsiteY52" fmla="*/ 3526785 h 5989319"/>
              <a:gd name="connsiteX53" fmla="*/ 4407476 w 8102521"/>
              <a:gd name="connsiteY53" fmla="*/ 3503258 h 5989319"/>
              <a:gd name="connsiteX54" fmla="*/ 4400992 w 8102521"/>
              <a:gd name="connsiteY54" fmla="*/ 3243913 h 5989319"/>
              <a:gd name="connsiteX55" fmla="*/ 4348035 w 8102521"/>
              <a:gd name="connsiteY55" fmla="*/ 3199851 h 5989319"/>
              <a:gd name="connsiteX56" fmla="*/ 3493013 w 8102521"/>
              <a:gd name="connsiteY56" fmla="*/ 2710180 h 5989319"/>
              <a:gd name="connsiteX57" fmla="*/ 3493834 w 8102521"/>
              <a:gd name="connsiteY57" fmla="*/ 2709220 h 5989319"/>
              <a:gd name="connsiteX58" fmla="*/ 3438254 w 8102521"/>
              <a:gd name="connsiteY58" fmla="*/ 2673429 h 5989319"/>
              <a:gd name="connsiteX59" fmla="*/ 3313016 w 8102521"/>
              <a:gd name="connsiteY59" fmla="*/ 2056517 h 5989319"/>
              <a:gd name="connsiteX60" fmla="*/ 4637283 w 8102521"/>
              <a:gd name="connsiteY60" fmla="*/ 1930702 h 5989319"/>
              <a:gd name="connsiteX61" fmla="*/ 6767073 w 8102521"/>
              <a:gd name="connsiteY61" fmla="*/ 3159759 h 5989319"/>
              <a:gd name="connsiteX62" fmla="*/ 6767073 w 8102521"/>
              <a:gd name="connsiteY62" fmla="*/ 3159760 h 5989319"/>
              <a:gd name="connsiteX63" fmla="*/ 6857505 w 8102521"/>
              <a:gd name="connsiteY63" fmla="*/ 3219580 h 5989319"/>
              <a:gd name="connsiteX64" fmla="*/ 7620512 w 8102521"/>
              <a:gd name="connsiteY64" fmla="*/ 3233419 h 5989319"/>
              <a:gd name="connsiteX65" fmla="*/ 7627978 w 8102521"/>
              <a:gd name="connsiteY65" fmla="*/ 2978153 h 5989319"/>
              <a:gd name="connsiteX66" fmla="*/ 7578478 w 8102521"/>
              <a:gd name="connsiteY66" fmla="*/ 2933972 h 5989319"/>
              <a:gd name="connsiteX67" fmla="*/ 4992237 w 8102521"/>
              <a:gd name="connsiteY67" fmla="*/ 1443552 h 5989319"/>
              <a:gd name="connsiteX68" fmla="*/ 4990977 w 8102521"/>
              <a:gd name="connsiteY68" fmla="*/ 1443990 h 5989319"/>
              <a:gd name="connsiteX69" fmla="*/ 4755392 w 8102521"/>
              <a:gd name="connsiteY69" fmla="*/ 673100 h 5989319"/>
              <a:gd name="connsiteX70" fmla="*/ 5578352 w 8102521"/>
              <a:gd name="connsiteY70" fmla="*/ 193040 h 5989319"/>
              <a:gd name="connsiteX71" fmla="*/ 5446272 w 8102521"/>
              <a:gd name="connsiteY71" fmla="*/ 129540 h 5989319"/>
              <a:gd name="connsiteX72" fmla="*/ 6220972 w 8102521"/>
              <a:gd name="connsiteY72"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682699 w 8102521"/>
              <a:gd name="connsiteY14" fmla="*/ 2136171 h 5989319"/>
              <a:gd name="connsiteX15" fmla="*/ 3718337 w 8102521"/>
              <a:gd name="connsiteY15" fmla="*/ 2446879 h 5989319"/>
              <a:gd name="connsiteX16" fmla="*/ 3719073 w 8102521"/>
              <a:gd name="connsiteY16" fmla="*/ 2446019 h 5989319"/>
              <a:gd name="connsiteX17" fmla="*/ 4569973 w 8102521"/>
              <a:gd name="connsiteY17" fmla="*/ 2951479 h 5989319"/>
              <a:gd name="connsiteX18" fmla="*/ 4566123 w 8102521"/>
              <a:gd name="connsiteY18" fmla="*/ 2955816 h 5989319"/>
              <a:gd name="connsiteX19" fmla="*/ 4612754 w 8102521"/>
              <a:gd name="connsiteY19" fmla="*/ 2984152 h 5989319"/>
              <a:gd name="connsiteX20" fmla="*/ 4739502 w 8102521"/>
              <a:gd name="connsiteY20" fmla="*/ 3669421 h 5989319"/>
              <a:gd name="connsiteX21" fmla="*/ 3597412 w 8102521"/>
              <a:gd name="connsiteY21" fmla="*/ 3809973 h 5989319"/>
              <a:gd name="connsiteX22" fmla="*/ 3469359 w 8102521"/>
              <a:gd name="connsiteY22" fmla="*/ 3746711 h 5989319"/>
              <a:gd name="connsiteX23" fmla="*/ 3467613 w 8102521"/>
              <a:gd name="connsiteY23" fmla="*/ 3749039 h 5989319"/>
              <a:gd name="connsiteX24" fmla="*/ 1140744 w 8102521"/>
              <a:gd name="connsiteY24" fmla="*/ 2406712 h 5989319"/>
              <a:gd name="connsiteX25" fmla="*/ 1106413 w 8102521"/>
              <a:gd name="connsiteY25" fmla="*/ 2390929 h 5989319"/>
              <a:gd name="connsiteX26" fmla="*/ 524388 w 8102521"/>
              <a:gd name="connsiteY26" fmla="*/ 2439034 h 5989319"/>
              <a:gd name="connsiteX27" fmla="*/ 481908 w 8102521"/>
              <a:gd name="connsiteY27" fmla="*/ 2699822 h 5989319"/>
              <a:gd name="connsiteX28" fmla="*/ 534930 w 8102521"/>
              <a:gd name="connsiteY28" fmla="*/ 2748871 h 5989319"/>
              <a:gd name="connsiteX29" fmla="*/ 3131028 w 8102521"/>
              <a:gd name="connsiteY29" fmla="*/ 4256919 h 5989319"/>
              <a:gd name="connsiteX30" fmla="*/ 3133781 w 8102521"/>
              <a:gd name="connsiteY30" fmla="*/ 4254182 h 5989319"/>
              <a:gd name="connsiteX31" fmla="*/ 3329474 w 8102521"/>
              <a:gd name="connsiteY31" fmla="*/ 4984482 h 5989319"/>
              <a:gd name="connsiteX32" fmla="*/ 3244523 w 8102521"/>
              <a:gd name="connsiteY32" fmla="*/ 5040342 h 5989319"/>
              <a:gd name="connsiteX33" fmla="*/ 3246633 w 8102521"/>
              <a:gd name="connsiteY33" fmla="*/ 5041899 h 5989319"/>
              <a:gd name="connsiteX34" fmla="*/ 1666754 w 8102521"/>
              <a:gd name="connsiteY34" fmla="*/ 5976619 h 5989319"/>
              <a:gd name="connsiteX35" fmla="*/ 1031753 w 8102521"/>
              <a:gd name="connsiteY35" fmla="*/ 5989319 h 5989319"/>
              <a:gd name="connsiteX36" fmla="*/ 2985013 w 8102521"/>
              <a:gd name="connsiteY36" fmla="*/ 4848859 h 5989319"/>
              <a:gd name="connsiteX37" fmla="*/ 2986375 w 8102521"/>
              <a:gd name="connsiteY37" fmla="*/ 4849864 h 5989319"/>
              <a:gd name="connsiteX38" fmla="*/ 3023517 w 8102521"/>
              <a:gd name="connsiteY38" fmla="*/ 4818840 h 5989319"/>
              <a:gd name="connsiteX39" fmla="*/ 2898018 w 8102521"/>
              <a:gd name="connsiteY39" fmla="*/ 4488497 h 5989319"/>
              <a:gd name="connsiteX40" fmla="*/ 2899842 w 8102521"/>
              <a:gd name="connsiteY40" fmla="*/ 4486684 h 5989319"/>
              <a:gd name="connsiteX41" fmla="*/ 259909 w 8102521"/>
              <a:gd name="connsiteY41" fmla="*/ 2961157 h 5989319"/>
              <a:gd name="connsiteX42" fmla="*/ 114812 w 8102521"/>
              <a:gd name="connsiteY42" fmla="*/ 2319019 h 5989319"/>
              <a:gd name="connsiteX43" fmla="*/ 763041 w 8102521"/>
              <a:gd name="connsiteY43" fmla="*/ 2052439 h 5989319"/>
              <a:gd name="connsiteX44" fmla="*/ 1412456 w 8102521"/>
              <a:gd name="connsiteY44" fmla="*/ 2194101 h 5989319"/>
              <a:gd name="connsiteX45" fmla="*/ 1437758 w 8102521"/>
              <a:gd name="connsiteY45" fmla="*/ 2207521 h 5989319"/>
              <a:gd name="connsiteX46" fmla="*/ 1438153 w 8102521"/>
              <a:gd name="connsiteY46" fmla="*/ 2207259 h 5989319"/>
              <a:gd name="connsiteX47" fmla="*/ 1449062 w 8102521"/>
              <a:gd name="connsiteY47" fmla="*/ 2213516 h 5989319"/>
              <a:gd name="connsiteX48" fmla="*/ 1454027 w 8102521"/>
              <a:gd name="connsiteY48" fmla="*/ 2216149 h 5989319"/>
              <a:gd name="connsiteX49" fmla="*/ 1453852 w 8102521"/>
              <a:gd name="connsiteY49" fmla="*/ 2216263 h 5989319"/>
              <a:gd name="connsiteX50" fmla="*/ 3665733 w 8102521"/>
              <a:gd name="connsiteY50" fmla="*/ 3484879 h 5989319"/>
              <a:gd name="connsiteX51" fmla="*/ 3662745 w 8102521"/>
              <a:gd name="connsiteY51" fmla="*/ 3488863 h 5989319"/>
              <a:gd name="connsiteX52" fmla="*/ 3730941 w 8102521"/>
              <a:gd name="connsiteY52" fmla="*/ 3526785 h 5989319"/>
              <a:gd name="connsiteX53" fmla="*/ 4407476 w 8102521"/>
              <a:gd name="connsiteY53" fmla="*/ 3503258 h 5989319"/>
              <a:gd name="connsiteX54" fmla="*/ 4400992 w 8102521"/>
              <a:gd name="connsiteY54" fmla="*/ 3243913 h 5989319"/>
              <a:gd name="connsiteX55" fmla="*/ 4348035 w 8102521"/>
              <a:gd name="connsiteY55" fmla="*/ 3199851 h 5989319"/>
              <a:gd name="connsiteX56" fmla="*/ 3493013 w 8102521"/>
              <a:gd name="connsiteY56" fmla="*/ 2710180 h 5989319"/>
              <a:gd name="connsiteX57" fmla="*/ 3493834 w 8102521"/>
              <a:gd name="connsiteY57" fmla="*/ 2709220 h 5989319"/>
              <a:gd name="connsiteX58" fmla="*/ 3438254 w 8102521"/>
              <a:gd name="connsiteY58" fmla="*/ 2673429 h 5989319"/>
              <a:gd name="connsiteX59" fmla="*/ 3313016 w 8102521"/>
              <a:gd name="connsiteY59" fmla="*/ 2056517 h 5989319"/>
              <a:gd name="connsiteX60" fmla="*/ 4637283 w 8102521"/>
              <a:gd name="connsiteY60" fmla="*/ 1930702 h 5989319"/>
              <a:gd name="connsiteX61" fmla="*/ 6767073 w 8102521"/>
              <a:gd name="connsiteY61" fmla="*/ 3159759 h 5989319"/>
              <a:gd name="connsiteX62" fmla="*/ 6767073 w 8102521"/>
              <a:gd name="connsiteY62" fmla="*/ 3159760 h 5989319"/>
              <a:gd name="connsiteX63" fmla="*/ 6857505 w 8102521"/>
              <a:gd name="connsiteY63" fmla="*/ 3219580 h 5989319"/>
              <a:gd name="connsiteX64" fmla="*/ 7620512 w 8102521"/>
              <a:gd name="connsiteY64" fmla="*/ 3233419 h 5989319"/>
              <a:gd name="connsiteX65" fmla="*/ 7627978 w 8102521"/>
              <a:gd name="connsiteY65" fmla="*/ 2978153 h 5989319"/>
              <a:gd name="connsiteX66" fmla="*/ 7578478 w 8102521"/>
              <a:gd name="connsiteY66" fmla="*/ 2933972 h 5989319"/>
              <a:gd name="connsiteX67" fmla="*/ 4992237 w 8102521"/>
              <a:gd name="connsiteY67" fmla="*/ 1443552 h 5989319"/>
              <a:gd name="connsiteX68" fmla="*/ 4990977 w 8102521"/>
              <a:gd name="connsiteY68" fmla="*/ 1443990 h 5989319"/>
              <a:gd name="connsiteX69" fmla="*/ 4755392 w 8102521"/>
              <a:gd name="connsiteY69" fmla="*/ 673100 h 5989319"/>
              <a:gd name="connsiteX70" fmla="*/ 5578352 w 8102521"/>
              <a:gd name="connsiteY70" fmla="*/ 193040 h 5989319"/>
              <a:gd name="connsiteX71" fmla="*/ 5446272 w 8102521"/>
              <a:gd name="connsiteY71" fmla="*/ 129540 h 5989319"/>
              <a:gd name="connsiteX72" fmla="*/ 6220972 w 8102521"/>
              <a:gd name="connsiteY72"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682699 w 8102521"/>
              <a:gd name="connsiteY14" fmla="*/ 2136171 h 5989319"/>
              <a:gd name="connsiteX15" fmla="*/ 3718337 w 8102521"/>
              <a:gd name="connsiteY15" fmla="*/ 2446879 h 5989319"/>
              <a:gd name="connsiteX16" fmla="*/ 3719073 w 8102521"/>
              <a:gd name="connsiteY16" fmla="*/ 2446019 h 5989319"/>
              <a:gd name="connsiteX17" fmla="*/ 4569973 w 8102521"/>
              <a:gd name="connsiteY17" fmla="*/ 2951479 h 5989319"/>
              <a:gd name="connsiteX18" fmla="*/ 4566123 w 8102521"/>
              <a:gd name="connsiteY18" fmla="*/ 2955816 h 5989319"/>
              <a:gd name="connsiteX19" fmla="*/ 4612754 w 8102521"/>
              <a:gd name="connsiteY19" fmla="*/ 2984152 h 5989319"/>
              <a:gd name="connsiteX20" fmla="*/ 4739502 w 8102521"/>
              <a:gd name="connsiteY20" fmla="*/ 3669421 h 5989319"/>
              <a:gd name="connsiteX21" fmla="*/ 3597412 w 8102521"/>
              <a:gd name="connsiteY21" fmla="*/ 3809973 h 5989319"/>
              <a:gd name="connsiteX22" fmla="*/ 3469359 w 8102521"/>
              <a:gd name="connsiteY22" fmla="*/ 3746711 h 5989319"/>
              <a:gd name="connsiteX23" fmla="*/ 3467613 w 8102521"/>
              <a:gd name="connsiteY23" fmla="*/ 3749039 h 5989319"/>
              <a:gd name="connsiteX24" fmla="*/ 1140744 w 8102521"/>
              <a:gd name="connsiteY24" fmla="*/ 2406712 h 5989319"/>
              <a:gd name="connsiteX25" fmla="*/ 1106413 w 8102521"/>
              <a:gd name="connsiteY25" fmla="*/ 2390929 h 5989319"/>
              <a:gd name="connsiteX26" fmla="*/ 524388 w 8102521"/>
              <a:gd name="connsiteY26" fmla="*/ 2439034 h 5989319"/>
              <a:gd name="connsiteX27" fmla="*/ 481908 w 8102521"/>
              <a:gd name="connsiteY27" fmla="*/ 2699822 h 5989319"/>
              <a:gd name="connsiteX28" fmla="*/ 534930 w 8102521"/>
              <a:gd name="connsiteY28" fmla="*/ 2748871 h 5989319"/>
              <a:gd name="connsiteX29" fmla="*/ 3131028 w 8102521"/>
              <a:gd name="connsiteY29" fmla="*/ 4256919 h 5989319"/>
              <a:gd name="connsiteX30" fmla="*/ 3133781 w 8102521"/>
              <a:gd name="connsiteY30" fmla="*/ 4254182 h 5989319"/>
              <a:gd name="connsiteX31" fmla="*/ 3329474 w 8102521"/>
              <a:gd name="connsiteY31" fmla="*/ 4984482 h 5989319"/>
              <a:gd name="connsiteX32" fmla="*/ 3244523 w 8102521"/>
              <a:gd name="connsiteY32" fmla="*/ 5040342 h 5989319"/>
              <a:gd name="connsiteX33" fmla="*/ 3246633 w 8102521"/>
              <a:gd name="connsiteY33" fmla="*/ 5041899 h 5989319"/>
              <a:gd name="connsiteX34" fmla="*/ 1666754 w 8102521"/>
              <a:gd name="connsiteY34" fmla="*/ 5976619 h 5989319"/>
              <a:gd name="connsiteX35" fmla="*/ 1031753 w 8102521"/>
              <a:gd name="connsiteY35" fmla="*/ 5989319 h 5989319"/>
              <a:gd name="connsiteX36" fmla="*/ 2985013 w 8102521"/>
              <a:gd name="connsiteY36" fmla="*/ 4848859 h 5989319"/>
              <a:gd name="connsiteX37" fmla="*/ 2986375 w 8102521"/>
              <a:gd name="connsiteY37" fmla="*/ 4849864 h 5989319"/>
              <a:gd name="connsiteX38" fmla="*/ 3023517 w 8102521"/>
              <a:gd name="connsiteY38" fmla="*/ 4818840 h 5989319"/>
              <a:gd name="connsiteX39" fmla="*/ 2898018 w 8102521"/>
              <a:gd name="connsiteY39" fmla="*/ 4488497 h 5989319"/>
              <a:gd name="connsiteX40" fmla="*/ 2899842 w 8102521"/>
              <a:gd name="connsiteY40" fmla="*/ 4486684 h 5989319"/>
              <a:gd name="connsiteX41" fmla="*/ 259909 w 8102521"/>
              <a:gd name="connsiteY41" fmla="*/ 2961157 h 5989319"/>
              <a:gd name="connsiteX42" fmla="*/ 114812 w 8102521"/>
              <a:gd name="connsiteY42" fmla="*/ 2319019 h 5989319"/>
              <a:gd name="connsiteX43" fmla="*/ 763041 w 8102521"/>
              <a:gd name="connsiteY43" fmla="*/ 2052439 h 5989319"/>
              <a:gd name="connsiteX44" fmla="*/ 1412456 w 8102521"/>
              <a:gd name="connsiteY44" fmla="*/ 2194101 h 5989319"/>
              <a:gd name="connsiteX45" fmla="*/ 1437758 w 8102521"/>
              <a:gd name="connsiteY45" fmla="*/ 2207521 h 5989319"/>
              <a:gd name="connsiteX46" fmla="*/ 1438153 w 8102521"/>
              <a:gd name="connsiteY46" fmla="*/ 2207259 h 5989319"/>
              <a:gd name="connsiteX47" fmla="*/ 1449062 w 8102521"/>
              <a:gd name="connsiteY47" fmla="*/ 2213516 h 5989319"/>
              <a:gd name="connsiteX48" fmla="*/ 1454027 w 8102521"/>
              <a:gd name="connsiteY48" fmla="*/ 2216149 h 5989319"/>
              <a:gd name="connsiteX49" fmla="*/ 1453852 w 8102521"/>
              <a:gd name="connsiteY49" fmla="*/ 2216263 h 5989319"/>
              <a:gd name="connsiteX50" fmla="*/ 3665733 w 8102521"/>
              <a:gd name="connsiteY50" fmla="*/ 3484879 h 5989319"/>
              <a:gd name="connsiteX51" fmla="*/ 3662745 w 8102521"/>
              <a:gd name="connsiteY51" fmla="*/ 3488863 h 5989319"/>
              <a:gd name="connsiteX52" fmla="*/ 3730941 w 8102521"/>
              <a:gd name="connsiteY52" fmla="*/ 3526785 h 5989319"/>
              <a:gd name="connsiteX53" fmla="*/ 4407476 w 8102521"/>
              <a:gd name="connsiteY53" fmla="*/ 3503258 h 5989319"/>
              <a:gd name="connsiteX54" fmla="*/ 4400992 w 8102521"/>
              <a:gd name="connsiteY54" fmla="*/ 3243913 h 5989319"/>
              <a:gd name="connsiteX55" fmla="*/ 4348035 w 8102521"/>
              <a:gd name="connsiteY55" fmla="*/ 3199851 h 5989319"/>
              <a:gd name="connsiteX56" fmla="*/ 3493013 w 8102521"/>
              <a:gd name="connsiteY56" fmla="*/ 2710180 h 5989319"/>
              <a:gd name="connsiteX57" fmla="*/ 3493834 w 8102521"/>
              <a:gd name="connsiteY57" fmla="*/ 2709220 h 5989319"/>
              <a:gd name="connsiteX58" fmla="*/ 3438254 w 8102521"/>
              <a:gd name="connsiteY58" fmla="*/ 2673429 h 5989319"/>
              <a:gd name="connsiteX59" fmla="*/ 3313016 w 8102521"/>
              <a:gd name="connsiteY59" fmla="*/ 2056517 h 5989319"/>
              <a:gd name="connsiteX60" fmla="*/ 4637283 w 8102521"/>
              <a:gd name="connsiteY60" fmla="*/ 1930702 h 5989319"/>
              <a:gd name="connsiteX61" fmla="*/ 6767073 w 8102521"/>
              <a:gd name="connsiteY61" fmla="*/ 3159759 h 5989319"/>
              <a:gd name="connsiteX62" fmla="*/ 6767073 w 8102521"/>
              <a:gd name="connsiteY62" fmla="*/ 3159760 h 5989319"/>
              <a:gd name="connsiteX63" fmla="*/ 6857505 w 8102521"/>
              <a:gd name="connsiteY63" fmla="*/ 3219580 h 5989319"/>
              <a:gd name="connsiteX64" fmla="*/ 7620512 w 8102521"/>
              <a:gd name="connsiteY64" fmla="*/ 3233419 h 5989319"/>
              <a:gd name="connsiteX65" fmla="*/ 7627978 w 8102521"/>
              <a:gd name="connsiteY65" fmla="*/ 2978153 h 5989319"/>
              <a:gd name="connsiteX66" fmla="*/ 7578478 w 8102521"/>
              <a:gd name="connsiteY66" fmla="*/ 2933972 h 5989319"/>
              <a:gd name="connsiteX67" fmla="*/ 4992237 w 8102521"/>
              <a:gd name="connsiteY67" fmla="*/ 1443552 h 5989319"/>
              <a:gd name="connsiteX68" fmla="*/ 4990977 w 8102521"/>
              <a:gd name="connsiteY68" fmla="*/ 1443990 h 5989319"/>
              <a:gd name="connsiteX69" fmla="*/ 4755392 w 8102521"/>
              <a:gd name="connsiteY69" fmla="*/ 673100 h 5989319"/>
              <a:gd name="connsiteX70" fmla="*/ 5578352 w 8102521"/>
              <a:gd name="connsiteY70" fmla="*/ 193040 h 5989319"/>
              <a:gd name="connsiteX71" fmla="*/ 5446272 w 8102521"/>
              <a:gd name="connsiteY71" fmla="*/ 129540 h 5989319"/>
              <a:gd name="connsiteX72" fmla="*/ 6220972 w 8102521"/>
              <a:gd name="connsiteY72"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682699 w 8102521"/>
              <a:gd name="connsiteY14" fmla="*/ 2136171 h 5989319"/>
              <a:gd name="connsiteX15" fmla="*/ 3718337 w 8102521"/>
              <a:gd name="connsiteY15" fmla="*/ 2446879 h 5989319"/>
              <a:gd name="connsiteX16" fmla="*/ 3719073 w 8102521"/>
              <a:gd name="connsiteY16" fmla="*/ 2446019 h 5989319"/>
              <a:gd name="connsiteX17" fmla="*/ 4569973 w 8102521"/>
              <a:gd name="connsiteY17" fmla="*/ 2951479 h 5989319"/>
              <a:gd name="connsiteX18" fmla="*/ 4566123 w 8102521"/>
              <a:gd name="connsiteY18" fmla="*/ 2955816 h 5989319"/>
              <a:gd name="connsiteX19" fmla="*/ 4612754 w 8102521"/>
              <a:gd name="connsiteY19" fmla="*/ 2984152 h 5989319"/>
              <a:gd name="connsiteX20" fmla="*/ 4739502 w 8102521"/>
              <a:gd name="connsiteY20" fmla="*/ 3669421 h 5989319"/>
              <a:gd name="connsiteX21" fmla="*/ 3597412 w 8102521"/>
              <a:gd name="connsiteY21" fmla="*/ 3809973 h 5989319"/>
              <a:gd name="connsiteX22" fmla="*/ 3469359 w 8102521"/>
              <a:gd name="connsiteY22" fmla="*/ 3746711 h 5989319"/>
              <a:gd name="connsiteX23" fmla="*/ 3467613 w 8102521"/>
              <a:gd name="connsiteY23" fmla="*/ 3749039 h 5989319"/>
              <a:gd name="connsiteX24" fmla="*/ 1140744 w 8102521"/>
              <a:gd name="connsiteY24" fmla="*/ 2406712 h 5989319"/>
              <a:gd name="connsiteX25" fmla="*/ 1106413 w 8102521"/>
              <a:gd name="connsiteY25" fmla="*/ 2390929 h 5989319"/>
              <a:gd name="connsiteX26" fmla="*/ 524388 w 8102521"/>
              <a:gd name="connsiteY26" fmla="*/ 2439034 h 5989319"/>
              <a:gd name="connsiteX27" fmla="*/ 481908 w 8102521"/>
              <a:gd name="connsiteY27" fmla="*/ 2699822 h 5989319"/>
              <a:gd name="connsiteX28" fmla="*/ 534930 w 8102521"/>
              <a:gd name="connsiteY28" fmla="*/ 2748871 h 5989319"/>
              <a:gd name="connsiteX29" fmla="*/ 3131028 w 8102521"/>
              <a:gd name="connsiteY29" fmla="*/ 4256919 h 5989319"/>
              <a:gd name="connsiteX30" fmla="*/ 3133781 w 8102521"/>
              <a:gd name="connsiteY30" fmla="*/ 4254182 h 5989319"/>
              <a:gd name="connsiteX31" fmla="*/ 3329474 w 8102521"/>
              <a:gd name="connsiteY31" fmla="*/ 4984482 h 5989319"/>
              <a:gd name="connsiteX32" fmla="*/ 3244523 w 8102521"/>
              <a:gd name="connsiteY32" fmla="*/ 5040342 h 5989319"/>
              <a:gd name="connsiteX33" fmla="*/ 3246633 w 8102521"/>
              <a:gd name="connsiteY33" fmla="*/ 5041899 h 5989319"/>
              <a:gd name="connsiteX34" fmla="*/ 1666754 w 8102521"/>
              <a:gd name="connsiteY34" fmla="*/ 5976619 h 5989319"/>
              <a:gd name="connsiteX35" fmla="*/ 1031753 w 8102521"/>
              <a:gd name="connsiteY35" fmla="*/ 5989319 h 5989319"/>
              <a:gd name="connsiteX36" fmla="*/ 2985013 w 8102521"/>
              <a:gd name="connsiteY36" fmla="*/ 4848859 h 5989319"/>
              <a:gd name="connsiteX37" fmla="*/ 2986375 w 8102521"/>
              <a:gd name="connsiteY37" fmla="*/ 4849864 h 5989319"/>
              <a:gd name="connsiteX38" fmla="*/ 3023517 w 8102521"/>
              <a:gd name="connsiteY38" fmla="*/ 4818840 h 5989319"/>
              <a:gd name="connsiteX39" fmla="*/ 2898018 w 8102521"/>
              <a:gd name="connsiteY39" fmla="*/ 4488497 h 5989319"/>
              <a:gd name="connsiteX40" fmla="*/ 2899842 w 8102521"/>
              <a:gd name="connsiteY40" fmla="*/ 4486684 h 5989319"/>
              <a:gd name="connsiteX41" fmla="*/ 259909 w 8102521"/>
              <a:gd name="connsiteY41" fmla="*/ 2961157 h 5989319"/>
              <a:gd name="connsiteX42" fmla="*/ 114812 w 8102521"/>
              <a:gd name="connsiteY42" fmla="*/ 2319019 h 5989319"/>
              <a:gd name="connsiteX43" fmla="*/ 763041 w 8102521"/>
              <a:gd name="connsiteY43" fmla="*/ 2052439 h 5989319"/>
              <a:gd name="connsiteX44" fmla="*/ 1412456 w 8102521"/>
              <a:gd name="connsiteY44" fmla="*/ 2194101 h 5989319"/>
              <a:gd name="connsiteX45" fmla="*/ 1437758 w 8102521"/>
              <a:gd name="connsiteY45" fmla="*/ 2207521 h 5989319"/>
              <a:gd name="connsiteX46" fmla="*/ 1438153 w 8102521"/>
              <a:gd name="connsiteY46" fmla="*/ 2207259 h 5989319"/>
              <a:gd name="connsiteX47" fmla="*/ 1449062 w 8102521"/>
              <a:gd name="connsiteY47" fmla="*/ 2213516 h 5989319"/>
              <a:gd name="connsiteX48" fmla="*/ 1454027 w 8102521"/>
              <a:gd name="connsiteY48" fmla="*/ 2216149 h 5989319"/>
              <a:gd name="connsiteX49" fmla="*/ 1453852 w 8102521"/>
              <a:gd name="connsiteY49" fmla="*/ 2216263 h 5989319"/>
              <a:gd name="connsiteX50" fmla="*/ 3665733 w 8102521"/>
              <a:gd name="connsiteY50" fmla="*/ 3484879 h 5989319"/>
              <a:gd name="connsiteX51" fmla="*/ 3662745 w 8102521"/>
              <a:gd name="connsiteY51" fmla="*/ 3488863 h 5989319"/>
              <a:gd name="connsiteX52" fmla="*/ 3730941 w 8102521"/>
              <a:gd name="connsiteY52" fmla="*/ 3526785 h 5989319"/>
              <a:gd name="connsiteX53" fmla="*/ 4407476 w 8102521"/>
              <a:gd name="connsiteY53" fmla="*/ 3503258 h 5989319"/>
              <a:gd name="connsiteX54" fmla="*/ 4400992 w 8102521"/>
              <a:gd name="connsiteY54" fmla="*/ 3243913 h 5989319"/>
              <a:gd name="connsiteX55" fmla="*/ 4348035 w 8102521"/>
              <a:gd name="connsiteY55" fmla="*/ 3199851 h 5989319"/>
              <a:gd name="connsiteX56" fmla="*/ 3493013 w 8102521"/>
              <a:gd name="connsiteY56" fmla="*/ 2710180 h 5989319"/>
              <a:gd name="connsiteX57" fmla="*/ 3493834 w 8102521"/>
              <a:gd name="connsiteY57" fmla="*/ 2709220 h 5989319"/>
              <a:gd name="connsiteX58" fmla="*/ 3313016 w 8102521"/>
              <a:gd name="connsiteY58" fmla="*/ 2056517 h 5989319"/>
              <a:gd name="connsiteX59" fmla="*/ 4637283 w 8102521"/>
              <a:gd name="connsiteY59" fmla="*/ 1930702 h 5989319"/>
              <a:gd name="connsiteX60" fmla="*/ 6767073 w 8102521"/>
              <a:gd name="connsiteY60" fmla="*/ 3159759 h 5989319"/>
              <a:gd name="connsiteX61" fmla="*/ 6767073 w 8102521"/>
              <a:gd name="connsiteY61" fmla="*/ 3159760 h 5989319"/>
              <a:gd name="connsiteX62" fmla="*/ 6857505 w 8102521"/>
              <a:gd name="connsiteY62" fmla="*/ 3219580 h 5989319"/>
              <a:gd name="connsiteX63" fmla="*/ 7620512 w 8102521"/>
              <a:gd name="connsiteY63" fmla="*/ 3233419 h 5989319"/>
              <a:gd name="connsiteX64" fmla="*/ 7627978 w 8102521"/>
              <a:gd name="connsiteY64" fmla="*/ 2978153 h 5989319"/>
              <a:gd name="connsiteX65" fmla="*/ 7578478 w 8102521"/>
              <a:gd name="connsiteY65" fmla="*/ 2933972 h 5989319"/>
              <a:gd name="connsiteX66" fmla="*/ 4992237 w 8102521"/>
              <a:gd name="connsiteY66" fmla="*/ 1443552 h 5989319"/>
              <a:gd name="connsiteX67" fmla="*/ 4990977 w 8102521"/>
              <a:gd name="connsiteY67" fmla="*/ 1443990 h 5989319"/>
              <a:gd name="connsiteX68" fmla="*/ 4755392 w 8102521"/>
              <a:gd name="connsiteY68" fmla="*/ 673100 h 5989319"/>
              <a:gd name="connsiteX69" fmla="*/ 5578352 w 8102521"/>
              <a:gd name="connsiteY69" fmla="*/ 193040 h 5989319"/>
              <a:gd name="connsiteX70" fmla="*/ 5446272 w 8102521"/>
              <a:gd name="connsiteY70" fmla="*/ 129540 h 5989319"/>
              <a:gd name="connsiteX71" fmla="*/ 6220972 w 8102521"/>
              <a:gd name="connsiteY71"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682699 w 8102521"/>
              <a:gd name="connsiteY14" fmla="*/ 2136171 h 5989319"/>
              <a:gd name="connsiteX15" fmla="*/ 3718337 w 8102521"/>
              <a:gd name="connsiteY15" fmla="*/ 2446879 h 5989319"/>
              <a:gd name="connsiteX16" fmla="*/ 3719073 w 8102521"/>
              <a:gd name="connsiteY16" fmla="*/ 2446019 h 5989319"/>
              <a:gd name="connsiteX17" fmla="*/ 4569973 w 8102521"/>
              <a:gd name="connsiteY17" fmla="*/ 2951479 h 5989319"/>
              <a:gd name="connsiteX18" fmla="*/ 4566123 w 8102521"/>
              <a:gd name="connsiteY18" fmla="*/ 2955816 h 5989319"/>
              <a:gd name="connsiteX19" fmla="*/ 4612754 w 8102521"/>
              <a:gd name="connsiteY19" fmla="*/ 2984152 h 5989319"/>
              <a:gd name="connsiteX20" fmla="*/ 4739502 w 8102521"/>
              <a:gd name="connsiteY20" fmla="*/ 3669421 h 5989319"/>
              <a:gd name="connsiteX21" fmla="*/ 3597412 w 8102521"/>
              <a:gd name="connsiteY21" fmla="*/ 3809973 h 5989319"/>
              <a:gd name="connsiteX22" fmla="*/ 3469359 w 8102521"/>
              <a:gd name="connsiteY22" fmla="*/ 3746711 h 5989319"/>
              <a:gd name="connsiteX23" fmla="*/ 3467613 w 8102521"/>
              <a:gd name="connsiteY23" fmla="*/ 3749039 h 5989319"/>
              <a:gd name="connsiteX24" fmla="*/ 1140744 w 8102521"/>
              <a:gd name="connsiteY24" fmla="*/ 2406712 h 5989319"/>
              <a:gd name="connsiteX25" fmla="*/ 1106413 w 8102521"/>
              <a:gd name="connsiteY25" fmla="*/ 2390929 h 5989319"/>
              <a:gd name="connsiteX26" fmla="*/ 524388 w 8102521"/>
              <a:gd name="connsiteY26" fmla="*/ 2439034 h 5989319"/>
              <a:gd name="connsiteX27" fmla="*/ 481908 w 8102521"/>
              <a:gd name="connsiteY27" fmla="*/ 2699822 h 5989319"/>
              <a:gd name="connsiteX28" fmla="*/ 534930 w 8102521"/>
              <a:gd name="connsiteY28" fmla="*/ 2748871 h 5989319"/>
              <a:gd name="connsiteX29" fmla="*/ 3131028 w 8102521"/>
              <a:gd name="connsiteY29" fmla="*/ 4256919 h 5989319"/>
              <a:gd name="connsiteX30" fmla="*/ 3133781 w 8102521"/>
              <a:gd name="connsiteY30" fmla="*/ 4254182 h 5989319"/>
              <a:gd name="connsiteX31" fmla="*/ 3329474 w 8102521"/>
              <a:gd name="connsiteY31" fmla="*/ 4984482 h 5989319"/>
              <a:gd name="connsiteX32" fmla="*/ 3244523 w 8102521"/>
              <a:gd name="connsiteY32" fmla="*/ 5040342 h 5989319"/>
              <a:gd name="connsiteX33" fmla="*/ 3246633 w 8102521"/>
              <a:gd name="connsiteY33" fmla="*/ 5041899 h 5989319"/>
              <a:gd name="connsiteX34" fmla="*/ 1666754 w 8102521"/>
              <a:gd name="connsiteY34" fmla="*/ 5976619 h 5989319"/>
              <a:gd name="connsiteX35" fmla="*/ 1031753 w 8102521"/>
              <a:gd name="connsiteY35" fmla="*/ 5989319 h 5989319"/>
              <a:gd name="connsiteX36" fmla="*/ 2985013 w 8102521"/>
              <a:gd name="connsiteY36" fmla="*/ 4848859 h 5989319"/>
              <a:gd name="connsiteX37" fmla="*/ 2986375 w 8102521"/>
              <a:gd name="connsiteY37" fmla="*/ 4849864 h 5989319"/>
              <a:gd name="connsiteX38" fmla="*/ 3023517 w 8102521"/>
              <a:gd name="connsiteY38" fmla="*/ 4818840 h 5989319"/>
              <a:gd name="connsiteX39" fmla="*/ 2898018 w 8102521"/>
              <a:gd name="connsiteY39" fmla="*/ 4488497 h 5989319"/>
              <a:gd name="connsiteX40" fmla="*/ 2899842 w 8102521"/>
              <a:gd name="connsiteY40" fmla="*/ 4486684 h 5989319"/>
              <a:gd name="connsiteX41" fmla="*/ 259909 w 8102521"/>
              <a:gd name="connsiteY41" fmla="*/ 2961157 h 5989319"/>
              <a:gd name="connsiteX42" fmla="*/ 114812 w 8102521"/>
              <a:gd name="connsiteY42" fmla="*/ 2319019 h 5989319"/>
              <a:gd name="connsiteX43" fmla="*/ 763041 w 8102521"/>
              <a:gd name="connsiteY43" fmla="*/ 2052439 h 5989319"/>
              <a:gd name="connsiteX44" fmla="*/ 1412456 w 8102521"/>
              <a:gd name="connsiteY44" fmla="*/ 2194101 h 5989319"/>
              <a:gd name="connsiteX45" fmla="*/ 1437758 w 8102521"/>
              <a:gd name="connsiteY45" fmla="*/ 2207521 h 5989319"/>
              <a:gd name="connsiteX46" fmla="*/ 1438153 w 8102521"/>
              <a:gd name="connsiteY46" fmla="*/ 2207259 h 5989319"/>
              <a:gd name="connsiteX47" fmla="*/ 1449062 w 8102521"/>
              <a:gd name="connsiteY47" fmla="*/ 2213516 h 5989319"/>
              <a:gd name="connsiteX48" fmla="*/ 1454027 w 8102521"/>
              <a:gd name="connsiteY48" fmla="*/ 2216149 h 5989319"/>
              <a:gd name="connsiteX49" fmla="*/ 1453852 w 8102521"/>
              <a:gd name="connsiteY49" fmla="*/ 2216263 h 5989319"/>
              <a:gd name="connsiteX50" fmla="*/ 3665733 w 8102521"/>
              <a:gd name="connsiteY50" fmla="*/ 3484879 h 5989319"/>
              <a:gd name="connsiteX51" fmla="*/ 3662745 w 8102521"/>
              <a:gd name="connsiteY51" fmla="*/ 3488863 h 5989319"/>
              <a:gd name="connsiteX52" fmla="*/ 3730941 w 8102521"/>
              <a:gd name="connsiteY52" fmla="*/ 3526785 h 5989319"/>
              <a:gd name="connsiteX53" fmla="*/ 4407476 w 8102521"/>
              <a:gd name="connsiteY53" fmla="*/ 3503258 h 5989319"/>
              <a:gd name="connsiteX54" fmla="*/ 4400992 w 8102521"/>
              <a:gd name="connsiteY54" fmla="*/ 3243913 h 5989319"/>
              <a:gd name="connsiteX55" fmla="*/ 4348035 w 8102521"/>
              <a:gd name="connsiteY55" fmla="*/ 3199851 h 5989319"/>
              <a:gd name="connsiteX56" fmla="*/ 3493013 w 8102521"/>
              <a:gd name="connsiteY56" fmla="*/ 2710180 h 5989319"/>
              <a:gd name="connsiteX57" fmla="*/ 3493834 w 8102521"/>
              <a:gd name="connsiteY57" fmla="*/ 2709220 h 5989319"/>
              <a:gd name="connsiteX58" fmla="*/ 3313016 w 8102521"/>
              <a:gd name="connsiteY58" fmla="*/ 2056517 h 5989319"/>
              <a:gd name="connsiteX59" fmla="*/ 4637283 w 8102521"/>
              <a:gd name="connsiteY59" fmla="*/ 1930702 h 5989319"/>
              <a:gd name="connsiteX60" fmla="*/ 6767073 w 8102521"/>
              <a:gd name="connsiteY60" fmla="*/ 3159759 h 5989319"/>
              <a:gd name="connsiteX61" fmla="*/ 6767073 w 8102521"/>
              <a:gd name="connsiteY61" fmla="*/ 3159760 h 5989319"/>
              <a:gd name="connsiteX62" fmla="*/ 6857505 w 8102521"/>
              <a:gd name="connsiteY62" fmla="*/ 3219580 h 5989319"/>
              <a:gd name="connsiteX63" fmla="*/ 7620512 w 8102521"/>
              <a:gd name="connsiteY63" fmla="*/ 3233419 h 5989319"/>
              <a:gd name="connsiteX64" fmla="*/ 7627978 w 8102521"/>
              <a:gd name="connsiteY64" fmla="*/ 2978153 h 5989319"/>
              <a:gd name="connsiteX65" fmla="*/ 7578478 w 8102521"/>
              <a:gd name="connsiteY65" fmla="*/ 2933972 h 5989319"/>
              <a:gd name="connsiteX66" fmla="*/ 4992237 w 8102521"/>
              <a:gd name="connsiteY66" fmla="*/ 1443552 h 5989319"/>
              <a:gd name="connsiteX67" fmla="*/ 4990977 w 8102521"/>
              <a:gd name="connsiteY67" fmla="*/ 1443990 h 5989319"/>
              <a:gd name="connsiteX68" fmla="*/ 4755392 w 8102521"/>
              <a:gd name="connsiteY68" fmla="*/ 673100 h 5989319"/>
              <a:gd name="connsiteX69" fmla="*/ 5578352 w 8102521"/>
              <a:gd name="connsiteY69" fmla="*/ 193040 h 5989319"/>
              <a:gd name="connsiteX70" fmla="*/ 5446272 w 8102521"/>
              <a:gd name="connsiteY70" fmla="*/ 129540 h 5989319"/>
              <a:gd name="connsiteX71" fmla="*/ 6220972 w 8102521"/>
              <a:gd name="connsiteY71"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682699 w 8102521"/>
              <a:gd name="connsiteY14" fmla="*/ 2136171 h 5989319"/>
              <a:gd name="connsiteX15" fmla="*/ 3718337 w 8102521"/>
              <a:gd name="connsiteY15" fmla="*/ 2446879 h 5989319"/>
              <a:gd name="connsiteX16" fmla="*/ 3719073 w 8102521"/>
              <a:gd name="connsiteY16" fmla="*/ 2446019 h 5989319"/>
              <a:gd name="connsiteX17" fmla="*/ 4569973 w 8102521"/>
              <a:gd name="connsiteY17" fmla="*/ 2951479 h 5989319"/>
              <a:gd name="connsiteX18" fmla="*/ 4566123 w 8102521"/>
              <a:gd name="connsiteY18" fmla="*/ 2955816 h 5989319"/>
              <a:gd name="connsiteX19" fmla="*/ 4612754 w 8102521"/>
              <a:gd name="connsiteY19" fmla="*/ 2984152 h 5989319"/>
              <a:gd name="connsiteX20" fmla="*/ 4739502 w 8102521"/>
              <a:gd name="connsiteY20" fmla="*/ 3669421 h 5989319"/>
              <a:gd name="connsiteX21" fmla="*/ 3597412 w 8102521"/>
              <a:gd name="connsiteY21" fmla="*/ 3809973 h 5989319"/>
              <a:gd name="connsiteX22" fmla="*/ 3469359 w 8102521"/>
              <a:gd name="connsiteY22" fmla="*/ 3746711 h 5989319"/>
              <a:gd name="connsiteX23" fmla="*/ 3467613 w 8102521"/>
              <a:gd name="connsiteY23" fmla="*/ 3749039 h 5989319"/>
              <a:gd name="connsiteX24" fmla="*/ 1140744 w 8102521"/>
              <a:gd name="connsiteY24" fmla="*/ 2406712 h 5989319"/>
              <a:gd name="connsiteX25" fmla="*/ 1106413 w 8102521"/>
              <a:gd name="connsiteY25" fmla="*/ 2390929 h 5989319"/>
              <a:gd name="connsiteX26" fmla="*/ 524388 w 8102521"/>
              <a:gd name="connsiteY26" fmla="*/ 2439034 h 5989319"/>
              <a:gd name="connsiteX27" fmla="*/ 481908 w 8102521"/>
              <a:gd name="connsiteY27" fmla="*/ 2699822 h 5989319"/>
              <a:gd name="connsiteX28" fmla="*/ 534930 w 8102521"/>
              <a:gd name="connsiteY28" fmla="*/ 2748871 h 5989319"/>
              <a:gd name="connsiteX29" fmla="*/ 3131028 w 8102521"/>
              <a:gd name="connsiteY29" fmla="*/ 4256919 h 5989319"/>
              <a:gd name="connsiteX30" fmla="*/ 3133781 w 8102521"/>
              <a:gd name="connsiteY30" fmla="*/ 4254182 h 5989319"/>
              <a:gd name="connsiteX31" fmla="*/ 3329474 w 8102521"/>
              <a:gd name="connsiteY31" fmla="*/ 4984482 h 5989319"/>
              <a:gd name="connsiteX32" fmla="*/ 3244523 w 8102521"/>
              <a:gd name="connsiteY32" fmla="*/ 5040342 h 5989319"/>
              <a:gd name="connsiteX33" fmla="*/ 3246633 w 8102521"/>
              <a:gd name="connsiteY33" fmla="*/ 5041899 h 5989319"/>
              <a:gd name="connsiteX34" fmla="*/ 1666754 w 8102521"/>
              <a:gd name="connsiteY34" fmla="*/ 5976619 h 5989319"/>
              <a:gd name="connsiteX35" fmla="*/ 1031753 w 8102521"/>
              <a:gd name="connsiteY35" fmla="*/ 5989319 h 5989319"/>
              <a:gd name="connsiteX36" fmla="*/ 2985013 w 8102521"/>
              <a:gd name="connsiteY36" fmla="*/ 4848859 h 5989319"/>
              <a:gd name="connsiteX37" fmla="*/ 2986375 w 8102521"/>
              <a:gd name="connsiteY37" fmla="*/ 4849864 h 5989319"/>
              <a:gd name="connsiteX38" fmla="*/ 3023517 w 8102521"/>
              <a:gd name="connsiteY38" fmla="*/ 4818840 h 5989319"/>
              <a:gd name="connsiteX39" fmla="*/ 2898018 w 8102521"/>
              <a:gd name="connsiteY39" fmla="*/ 4488497 h 5989319"/>
              <a:gd name="connsiteX40" fmla="*/ 2899842 w 8102521"/>
              <a:gd name="connsiteY40" fmla="*/ 4486684 h 5989319"/>
              <a:gd name="connsiteX41" fmla="*/ 259909 w 8102521"/>
              <a:gd name="connsiteY41" fmla="*/ 2961157 h 5989319"/>
              <a:gd name="connsiteX42" fmla="*/ 114812 w 8102521"/>
              <a:gd name="connsiteY42" fmla="*/ 2319019 h 5989319"/>
              <a:gd name="connsiteX43" fmla="*/ 763041 w 8102521"/>
              <a:gd name="connsiteY43" fmla="*/ 2052439 h 5989319"/>
              <a:gd name="connsiteX44" fmla="*/ 1412456 w 8102521"/>
              <a:gd name="connsiteY44" fmla="*/ 2194101 h 5989319"/>
              <a:gd name="connsiteX45" fmla="*/ 1437758 w 8102521"/>
              <a:gd name="connsiteY45" fmla="*/ 2207521 h 5989319"/>
              <a:gd name="connsiteX46" fmla="*/ 1438153 w 8102521"/>
              <a:gd name="connsiteY46" fmla="*/ 2207259 h 5989319"/>
              <a:gd name="connsiteX47" fmla="*/ 1449062 w 8102521"/>
              <a:gd name="connsiteY47" fmla="*/ 2213516 h 5989319"/>
              <a:gd name="connsiteX48" fmla="*/ 1454027 w 8102521"/>
              <a:gd name="connsiteY48" fmla="*/ 2216149 h 5989319"/>
              <a:gd name="connsiteX49" fmla="*/ 1453852 w 8102521"/>
              <a:gd name="connsiteY49" fmla="*/ 2216263 h 5989319"/>
              <a:gd name="connsiteX50" fmla="*/ 3665733 w 8102521"/>
              <a:gd name="connsiteY50" fmla="*/ 3484879 h 5989319"/>
              <a:gd name="connsiteX51" fmla="*/ 3662745 w 8102521"/>
              <a:gd name="connsiteY51" fmla="*/ 3488863 h 5989319"/>
              <a:gd name="connsiteX52" fmla="*/ 3730941 w 8102521"/>
              <a:gd name="connsiteY52" fmla="*/ 3526785 h 5989319"/>
              <a:gd name="connsiteX53" fmla="*/ 4407476 w 8102521"/>
              <a:gd name="connsiteY53" fmla="*/ 3503258 h 5989319"/>
              <a:gd name="connsiteX54" fmla="*/ 4400992 w 8102521"/>
              <a:gd name="connsiteY54" fmla="*/ 3243913 h 5989319"/>
              <a:gd name="connsiteX55" fmla="*/ 4348035 w 8102521"/>
              <a:gd name="connsiteY55" fmla="*/ 3199851 h 5989319"/>
              <a:gd name="connsiteX56" fmla="*/ 3493013 w 8102521"/>
              <a:gd name="connsiteY56" fmla="*/ 2710180 h 5989319"/>
              <a:gd name="connsiteX57" fmla="*/ 3493834 w 8102521"/>
              <a:gd name="connsiteY57" fmla="*/ 2709220 h 5989319"/>
              <a:gd name="connsiteX58" fmla="*/ 3313016 w 8102521"/>
              <a:gd name="connsiteY58" fmla="*/ 2056517 h 5989319"/>
              <a:gd name="connsiteX59" fmla="*/ 4637283 w 8102521"/>
              <a:gd name="connsiteY59" fmla="*/ 1930702 h 5989319"/>
              <a:gd name="connsiteX60" fmla="*/ 6767073 w 8102521"/>
              <a:gd name="connsiteY60" fmla="*/ 3159759 h 5989319"/>
              <a:gd name="connsiteX61" fmla="*/ 6767073 w 8102521"/>
              <a:gd name="connsiteY61" fmla="*/ 3159760 h 5989319"/>
              <a:gd name="connsiteX62" fmla="*/ 6857505 w 8102521"/>
              <a:gd name="connsiteY62" fmla="*/ 3219580 h 5989319"/>
              <a:gd name="connsiteX63" fmla="*/ 7620512 w 8102521"/>
              <a:gd name="connsiteY63" fmla="*/ 3233419 h 5989319"/>
              <a:gd name="connsiteX64" fmla="*/ 7627978 w 8102521"/>
              <a:gd name="connsiteY64" fmla="*/ 2978153 h 5989319"/>
              <a:gd name="connsiteX65" fmla="*/ 7578478 w 8102521"/>
              <a:gd name="connsiteY65" fmla="*/ 2933972 h 5989319"/>
              <a:gd name="connsiteX66" fmla="*/ 4992237 w 8102521"/>
              <a:gd name="connsiteY66" fmla="*/ 1443552 h 5989319"/>
              <a:gd name="connsiteX67" fmla="*/ 4990977 w 8102521"/>
              <a:gd name="connsiteY67" fmla="*/ 1443990 h 5989319"/>
              <a:gd name="connsiteX68" fmla="*/ 4755392 w 8102521"/>
              <a:gd name="connsiteY68" fmla="*/ 673100 h 5989319"/>
              <a:gd name="connsiteX69" fmla="*/ 5578352 w 8102521"/>
              <a:gd name="connsiteY69" fmla="*/ 193040 h 5989319"/>
              <a:gd name="connsiteX70" fmla="*/ 5446272 w 8102521"/>
              <a:gd name="connsiteY70" fmla="*/ 129540 h 5989319"/>
              <a:gd name="connsiteX71" fmla="*/ 6220972 w 8102521"/>
              <a:gd name="connsiteY71"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682699 w 8102521"/>
              <a:gd name="connsiteY14" fmla="*/ 2136171 h 5989319"/>
              <a:gd name="connsiteX15" fmla="*/ 3718337 w 8102521"/>
              <a:gd name="connsiteY15" fmla="*/ 2446879 h 5989319"/>
              <a:gd name="connsiteX16" fmla="*/ 3719073 w 8102521"/>
              <a:gd name="connsiteY16" fmla="*/ 2446019 h 5989319"/>
              <a:gd name="connsiteX17" fmla="*/ 4569973 w 8102521"/>
              <a:gd name="connsiteY17" fmla="*/ 2951479 h 5989319"/>
              <a:gd name="connsiteX18" fmla="*/ 4566123 w 8102521"/>
              <a:gd name="connsiteY18" fmla="*/ 2955816 h 5989319"/>
              <a:gd name="connsiteX19" fmla="*/ 4612754 w 8102521"/>
              <a:gd name="connsiteY19" fmla="*/ 2984152 h 5989319"/>
              <a:gd name="connsiteX20" fmla="*/ 4739502 w 8102521"/>
              <a:gd name="connsiteY20" fmla="*/ 3669421 h 5989319"/>
              <a:gd name="connsiteX21" fmla="*/ 3597412 w 8102521"/>
              <a:gd name="connsiteY21" fmla="*/ 3809973 h 5989319"/>
              <a:gd name="connsiteX22" fmla="*/ 3469359 w 8102521"/>
              <a:gd name="connsiteY22" fmla="*/ 3746711 h 5989319"/>
              <a:gd name="connsiteX23" fmla="*/ 3467613 w 8102521"/>
              <a:gd name="connsiteY23" fmla="*/ 3749039 h 5989319"/>
              <a:gd name="connsiteX24" fmla="*/ 1140744 w 8102521"/>
              <a:gd name="connsiteY24" fmla="*/ 2406712 h 5989319"/>
              <a:gd name="connsiteX25" fmla="*/ 1106413 w 8102521"/>
              <a:gd name="connsiteY25" fmla="*/ 2390929 h 5989319"/>
              <a:gd name="connsiteX26" fmla="*/ 524388 w 8102521"/>
              <a:gd name="connsiteY26" fmla="*/ 2439034 h 5989319"/>
              <a:gd name="connsiteX27" fmla="*/ 481908 w 8102521"/>
              <a:gd name="connsiteY27" fmla="*/ 2699822 h 5989319"/>
              <a:gd name="connsiteX28" fmla="*/ 534930 w 8102521"/>
              <a:gd name="connsiteY28" fmla="*/ 2748871 h 5989319"/>
              <a:gd name="connsiteX29" fmla="*/ 3131028 w 8102521"/>
              <a:gd name="connsiteY29" fmla="*/ 4256919 h 5989319"/>
              <a:gd name="connsiteX30" fmla="*/ 3133781 w 8102521"/>
              <a:gd name="connsiteY30" fmla="*/ 4254182 h 5989319"/>
              <a:gd name="connsiteX31" fmla="*/ 3329474 w 8102521"/>
              <a:gd name="connsiteY31" fmla="*/ 4984482 h 5989319"/>
              <a:gd name="connsiteX32" fmla="*/ 3244523 w 8102521"/>
              <a:gd name="connsiteY32" fmla="*/ 5040342 h 5989319"/>
              <a:gd name="connsiteX33" fmla="*/ 3246633 w 8102521"/>
              <a:gd name="connsiteY33" fmla="*/ 5041899 h 5989319"/>
              <a:gd name="connsiteX34" fmla="*/ 1666754 w 8102521"/>
              <a:gd name="connsiteY34" fmla="*/ 5976619 h 5989319"/>
              <a:gd name="connsiteX35" fmla="*/ 1031753 w 8102521"/>
              <a:gd name="connsiteY35" fmla="*/ 5989319 h 5989319"/>
              <a:gd name="connsiteX36" fmla="*/ 2985013 w 8102521"/>
              <a:gd name="connsiteY36" fmla="*/ 4848859 h 5989319"/>
              <a:gd name="connsiteX37" fmla="*/ 2986375 w 8102521"/>
              <a:gd name="connsiteY37" fmla="*/ 4849864 h 5989319"/>
              <a:gd name="connsiteX38" fmla="*/ 3023517 w 8102521"/>
              <a:gd name="connsiteY38" fmla="*/ 4818840 h 5989319"/>
              <a:gd name="connsiteX39" fmla="*/ 2898018 w 8102521"/>
              <a:gd name="connsiteY39" fmla="*/ 4488497 h 5989319"/>
              <a:gd name="connsiteX40" fmla="*/ 2899842 w 8102521"/>
              <a:gd name="connsiteY40" fmla="*/ 4486684 h 5989319"/>
              <a:gd name="connsiteX41" fmla="*/ 259909 w 8102521"/>
              <a:gd name="connsiteY41" fmla="*/ 2961157 h 5989319"/>
              <a:gd name="connsiteX42" fmla="*/ 114812 w 8102521"/>
              <a:gd name="connsiteY42" fmla="*/ 2319019 h 5989319"/>
              <a:gd name="connsiteX43" fmla="*/ 763041 w 8102521"/>
              <a:gd name="connsiteY43" fmla="*/ 2052439 h 5989319"/>
              <a:gd name="connsiteX44" fmla="*/ 1412456 w 8102521"/>
              <a:gd name="connsiteY44" fmla="*/ 2194101 h 5989319"/>
              <a:gd name="connsiteX45" fmla="*/ 1437758 w 8102521"/>
              <a:gd name="connsiteY45" fmla="*/ 2207521 h 5989319"/>
              <a:gd name="connsiteX46" fmla="*/ 1438153 w 8102521"/>
              <a:gd name="connsiteY46" fmla="*/ 2207259 h 5989319"/>
              <a:gd name="connsiteX47" fmla="*/ 1449062 w 8102521"/>
              <a:gd name="connsiteY47" fmla="*/ 2213516 h 5989319"/>
              <a:gd name="connsiteX48" fmla="*/ 1454027 w 8102521"/>
              <a:gd name="connsiteY48" fmla="*/ 2216149 h 5989319"/>
              <a:gd name="connsiteX49" fmla="*/ 1453852 w 8102521"/>
              <a:gd name="connsiteY49" fmla="*/ 2216263 h 5989319"/>
              <a:gd name="connsiteX50" fmla="*/ 3665733 w 8102521"/>
              <a:gd name="connsiteY50" fmla="*/ 3484879 h 5989319"/>
              <a:gd name="connsiteX51" fmla="*/ 3662745 w 8102521"/>
              <a:gd name="connsiteY51" fmla="*/ 3488863 h 5989319"/>
              <a:gd name="connsiteX52" fmla="*/ 3730941 w 8102521"/>
              <a:gd name="connsiteY52" fmla="*/ 3526785 h 5989319"/>
              <a:gd name="connsiteX53" fmla="*/ 4407476 w 8102521"/>
              <a:gd name="connsiteY53" fmla="*/ 3503258 h 5989319"/>
              <a:gd name="connsiteX54" fmla="*/ 4400992 w 8102521"/>
              <a:gd name="connsiteY54" fmla="*/ 3243913 h 5989319"/>
              <a:gd name="connsiteX55" fmla="*/ 4348035 w 8102521"/>
              <a:gd name="connsiteY55" fmla="*/ 3199851 h 5989319"/>
              <a:gd name="connsiteX56" fmla="*/ 3493013 w 8102521"/>
              <a:gd name="connsiteY56" fmla="*/ 2710180 h 5989319"/>
              <a:gd name="connsiteX57" fmla="*/ 3493834 w 8102521"/>
              <a:gd name="connsiteY57" fmla="*/ 2709220 h 5989319"/>
              <a:gd name="connsiteX58" fmla="*/ 3297776 w 8102521"/>
              <a:gd name="connsiteY58" fmla="*/ 2056517 h 5989319"/>
              <a:gd name="connsiteX59" fmla="*/ 4637283 w 8102521"/>
              <a:gd name="connsiteY59" fmla="*/ 1930702 h 5989319"/>
              <a:gd name="connsiteX60" fmla="*/ 6767073 w 8102521"/>
              <a:gd name="connsiteY60" fmla="*/ 3159759 h 5989319"/>
              <a:gd name="connsiteX61" fmla="*/ 6767073 w 8102521"/>
              <a:gd name="connsiteY61" fmla="*/ 3159760 h 5989319"/>
              <a:gd name="connsiteX62" fmla="*/ 6857505 w 8102521"/>
              <a:gd name="connsiteY62" fmla="*/ 3219580 h 5989319"/>
              <a:gd name="connsiteX63" fmla="*/ 7620512 w 8102521"/>
              <a:gd name="connsiteY63" fmla="*/ 3233419 h 5989319"/>
              <a:gd name="connsiteX64" fmla="*/ 7627978 w 8102521"/>
              <a:gd name="connsiteY64" fmla="*/ 2978153 h 5989319"/>
              <a:gd name="connsiteX65" fmla="*/ 7578478 w 8102521"/>
              <a:gd name="connsiteY65" fmla="*/ 2933972 h 5989319"/>
              <a:gd name="connsiteX66" fmla="*/ 4992237 w 8102521"/>
              <a:gd name="connsiteY66" fmla="*/ 1443552 h 5989319"/>
              <a:gd name="connsiteX67" fmla="*/ 4990977 w 8102521"/>
              <a:gd name="connsiteY67" fmla="*/ 1443990 h 5989319"/>
              <a:gd name="connsiteX68" fmla="*/ 4755392 w 8102521"/>
              <a:gd name="connsiteY68" fmla="*/ 673100 h 5989319"/>
              <a:gd name="connsiteX69" fmla="*/ 5578352 w 8102521"/>
              <a:gd name="connsiteY69" fmla="*/ 193040 h 5989319"/>
              <a:gd name="connsiteX70" fmla="*/ 5446272 w 8102521"/>
              <a:gd name="connsiteY70" fmla="*/ 129540 h 5989319"/>
              <a:gd name="connsiteX71" fmla="*/ 6220972 w 8102521"/>
              <a:gd name="connsiteY71"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682699 w 8102521"/>
              <a:gd name="connsiteY14" fmla="*/ 2136171 h 5989319"/>
              <a:gd name="connsiteX15" fmla="*/ 3718337 w 8102521"/>
              <a:gd name="connsiteY15" fmla="*/ 2446879 h 5989319"/>
              <a:gd name="connsiteX16" fmla="*/ 3719073 w 8102521"/>
              <a:gd name="connsiteY16" fmla="*/ 2446019 h 5989319"/>
              <a:gd name="connsiteX17" fmla="*/ 4569973 w 8102521"/>
              <a:gd name="connsiteY17" fmla="*/ 2951479 h 5989319"/>
              <a:gd name="connsiteX18" fmla="*/ 4566123 w 8102521"/>
              <a:gd name="connsiteY18" fmla="*/ 2955816 h 5989319"/>
              <a:gd name="connsiteX19" fmla="*/ 4612754 w 8102521"/>
              <a:gd name="connsiteY19" fmla="*/ 2984152 h 5989319"/>
              <a:gd name="connsiteX20" fmla="*/ 4739502 w 8102521"/>
              <a:gd name="connsiteY20" fmla="*/ 3669421 h 5989319"/>
              <a:gd name="connsiteX21" fmla="*/ 3597412 w 8102521"/>
              <a:gd name="connsiteY21" fmla="*/ 3809973 h 5989319"/>
              <a:gd name="connsiteX22" fmla="*/ 3469359 w 8102521"/>
              <a:gd name="connsiteY22" fmla="*/ 3746711 h 5989319"/>
              <a:gd name="connsiteX23" fmla="*/ 3467613 w 8102521"/>
              <a:gd name="connsiteY23" fmla="*/ 3749039 h 5989319"/>
              <a:gd name="connsiteX24" fmla="*/ 1140744 w 8102521"/>
              <a:gd name="connsiteY24" fmla="*/ 2406712 h 5989319"/>
              <a:gd name="connsiteX25" fmla="*/ 1106413 w 8102521"/>
              <a:gd name="connsiteY25" fmla="*/ 2390929 h 5989319"/>
              <a:gd name="connsiteX26" fmla="*/ 524388 w 8102521"/>
              <a:gd name="connsiteY26" fmla="*/ 2439034 h 5989319"/>
              <a:gd name="connsiteX27" fmla="*/ 481908 w 8102521"/>
              <a:gd name="connsiteY27" fmla="*/ 2699822 h 5989319"/>
              <a:gd name="connsiteX28" fmla="*/ 534930 w 8102521"/>
              <a:gd name="connsiteY28" fmla="*/ 2748871 h 5989319"/>
              <a:gd name="connsiteX29" fmla="*/ 3131028 w 8102521"/>
              <a:gd name="connsiteY29" fmla="*/ 4256919 h 5989319"/>
              <a:gd name="connsiteX30" fmla="*/ 3133781 w 8102521"/>
              <a:gd name="connsiteY30" fmla="*/ 4254182 h 5989319"/>
              <a:gd name="connsiteX31" fmla="*/ 3329474 w 8102521"/>
              <a:gd name="connsiteY31" fmla="*/ 4984482 h 5989319"/>
              <a:gd name="connsiteX32" fmla="*/ 3244523 w 8102521"/>
              <a:gd name="connsiteY32" fmla="*/ 5040342 h 5989319"/>
              <a:gd name="connsiteX33" fmla="*/ 3246633 w 8102521"/>
              <a:gd name="connsiteY33" fmla="*/ 5041899 h 5989319"/>
              <a:gd name="connsiteX34" fmla="*/ 1666754 w 8102521"/>
              <a:gd name="connsiteY34" fmla="*/ 5976619 h 5989319"/>
              <a:gd name="connsiteX35" fmla="*/ 1031753 w 8102521"/>
              <a:gd name="connsiteY35" fmla="*/ 5989319 h 5989319"/>
              <a:gd name="connsiteX36" fmla="*/ 2985013 w 8102521"/>
              <a:gd name="connsiteY36" fmla="*/ 4848859 h 5989319"/>
              <a:gd name="connsiteX37" fmla="*/ 2986375 w 8102521"/>
              <a:gd name="connsiteY37" fmla="*/ 4849864 h 5989319"/>
              <a:gd name="connsiteX38" fmla="*/ 3023517 w 8102521"/>
              <a:gd name="connsiteY38" fmla="*/ 4818840 h 5989319"/>
              <a:gd name="connsiteX39" fmla="*/ 2898018 w 8102521"/>
              <a:gd name="connsiteY39" fmla="*/ 4488497 h 5989319"/>
              <a:gd name="connsiteX40" fmla="*/ 2899842 w 8102521"/>
              <a:gd name="connsiteY40" fmla="*/ 4486684 h 5989319"/>
              <a:gd name="connsiteX41" fmla="*/ 259909 w 8102521"/>
              <a:gd name="connsiteY41" fmla="*/ 2961157 h 5989319"/>
              <a:gd name="connsiteX42" fmla="*/ 114812 w 8102521"/>
              <a:gd name="connsiteY42" fmla="*/ 2319019 h 5989319"/>
              <a:gd name="connsiteX43" fmla="*/ 763041 w 8102521"/>
              <a:gd name="connsiteY43" fmla="*/ 2052439 h 5989319"/>
              <a:gd name="connsiteX44" fmla="*/ 1412456 w 8102521"/>
              <a:gd name="connsiteY44" fmla="*/ 2194101 h 5989319"/>
              <a:gd name="connsiteX45" fmla="*/ 1437758 w 8102521"/>
              <a:gd name="connsiteY45" fmla="*/ 2207521 h 5989319"/>
              <a:gd name="connsiteX46" fmla="*/ 1438153 w 8102521"/>
              <a:gd name="connsiteY46" fmla="*/ 2207259 h 5989319"/>
              <a:gd name="connsiteX47" fmla="*/ 1449062 w 8102521"/>
              <a:gd name="connsiteY47" fmla="*/ 2213516 h 5989319"/>
              <a:gd name="connsiteX48" fmla="*/ 1454027 w 8102521"/>
              <a:gd name="connsiteY48" fmla="*/ 2216149 h 5989319"/>
              <a:gd name="connsiteX49" fmla="*/ 1453852 w 8102521"/>
              <a:gd name="connsiteY49" fmla="*/ 2216263 h 5989319"/>
              <a:gd name="connsiteX50" fmla="*/ 3665733 w 8102521"/>
              <a:gd name="connsiteY50" fmla="*/ 3484879 h 5989319"/>
              <a:gd name="connsiteX51" fmla="*/ 3662745 w 8102521"/>
              <a:gd name="connsiteY51" fmla="*/ 3488863 h 5989319"/>
              <a:gd name="connsiteX52" fmla="*/ 3730941 w 8102521"/>
              <a:gd name="connsiteY52" fmla="*/ 3526785 h 5989319"/>
              <a:gd name="connsiteX53" fmla="*/ 4407476 w 8102521"/>
              <a:gd name="connsiteY53" fmla="*/ 3503258 h 5989319"/>
              <a:gd name="connsiteX54" fmla="*/ 4400992 w 8102521"/>
              <a:gd name="connsiteY54" fmla="*/ 3243913 h 5989319"/>
              <a:gd name="connsiteX55" fmla="*/ 4348035 w 8102521"/>
              <a:gd name="connsiteY55" fmla="*/ 3199851 h 5989319"/>
              <a:gd name="connsiteX56" fmla="*/ 3493013 w 8102521"/>
              <a:gd name="connsiteY56" fmla="*/ 2710180 h 5989319"/>
              <a:gd name="connsiteX57" fmla="*/ 3493834 w 8102521"/>
              <a:gd name="connsiteY57" fmla="*/ 2709220 h 5989319"/>
              <a:gd name="connsiteX58" fmla="*/ 3297776 w 8102521"/>
              <a:gd name="connsiteY58" fmla="*/ 2056517 h 5989319"/>
              <a:gd name="connsiteX59" fmla="*/ 4637283 w 8102521"/>
              <a:gd name="connsiteY59" fmla="*/ 1930702 h 5989319"/>
              <a:gd name="connsiteX60" fmla="*/ 6767073 w 8102521"/>
              <a:gd name="connsiteY60" fmla="*/ 3159759 h 5989319"/>
              <a:gd name="connsiteX61" fmla="*/ 6767073 w 8102521"/>
              <a:gd name="connsiteY61" fmla="*/ 3159760 h 5989319"/>
              <a:gd name="connsiteX62" fmla="*/ 6857505 w 8102521"/>
              <a:gd name="connsiteY62" fmla="*/ 3219580 h 5989319"/>
              <a:gd name="connsiteX63" fmla="*/ 7620512 w 8102521"/>
              <a:gd name="connsiteY63" fmla="*/ 3233419 h 5989319"/>
              <a:gd name="connsiteX64" fmla="*/ 7627978 w 8102521"/>
              <a:gd name="connsiteY64" fmla="*/ 2978153 h 5989319"/>
              <a:gd name="connsiteX65" fmla="*/ 7578478 w 8102521"/>
              <a:gd name="connsiteY65" fmla="*/ 2933972 h 5989319"/>
              <a:gd name="connsiteX66" fmla="*/ 4992237 w 8102521"/>
              <a:gd name="connsiteY66" fmla="*/ 1443552 h 5989319"/>
              <a:gd name="connsiteX67" fmla="*/ 4990977 w 8102521"/>
              <a:gd name="connsiteY67" fmla="*/ 1443990 h 5989319"/>
              <a:gd name="connsiteX68" fmla="*/ 4755392 w 8102521"/>
              <a:gd name="connsiteY68" fmla="*/ 673100 h 5989319"/>
              <a:gd name="connsiteX69" fmla="*/ 5578352 w 8102521"/>
              <a:gd name="connsiteY69" fmla="*/ 193040 h 5989319"/>
              <a:gd name="connsiteX70" fmla="*/ 5446272 w 8102521"/>
              <a:gd name="connsiteY70" fmla="*/ 129540 h 5989319"/>
              <a:gd name="connsiteX71" fmla="*/ 6220972 w 8102521"/>
              <a:gd name="connsiteY71"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682699 w 8102521"/>
              <a:gd name="connsiteY14" fmla="*/ 2136171 h 5989319"/>
              <a:gd name="connsiteX15" fmla="*/ 3718337 w 8102521"/>
              <a:gd name="connsiteY15" fmla="*/ 2446879 h 5989319"/>
              <a:gd name="connsiteX16" fmla="*/ 3719073 w 8102521"/>
              <a:gd name="connsiteY16" fmla="*/ 2446019 h 5989319"/>
              <a:gd name="connsiteX17" fmla="*/ 4569973 w 8102521"/>
              <a:gd name="connsiteY17" fmla="*/ 2951479 h 5989319"/>
              <a:gd name="connsiteX18" fmla="*/ 4566123 w 8102521"/>
              <a:gd name="connsiteY18" fmla="*/ 2955816 h 5989319"/>
              <a:gd name="connsiteX19" fmla="*/ 4612754 w 8102521"/>
              <a:gd name="connsiteY19" fmla="*/ 2984152 h 5989319"/>
              <a:gd name="connsiteX20" fmla="*/ 4739502 w 8102521"/>
              <a:gd name="connsiteY20" fmla="*/ 3669421 h 5989319"/>
              <a:gd name="connsiteX21" fmla="*/ 3597412 w 8102521"/>
              <a:gd name="connsiteY21" fmla="*/ 3809973 h 5989319"/>
              <a:gd name="connsiteX22" fmla="*/ 3469359 w 8102521"/>
              <a:gd name="connsiteY22" fmla="*/ 3746711 h 5989319"/>
              <a:gd name="connsiteX23" fmla="*/ 3467613 w 8102521"/>
              <a:gd name="connsiteY23" fmla="*/ 3749039 h 5989319"/>
              <a:gd name="connsiteX24" fmla="*/ 1140744 w 8102521"/>
              <a:gd name="connsiteY24" fmla="*/ 2406712 h 5989319"/>
              <a:gd name="connsiteX25" fmla="*/ 1106413 w 8102521"/>
              <a:gd name="connsiteY25" fmla="*/ 2390929 h 5989319"/>
              <a:gd name="connsiteX26" fmla="*/ 524388 w 8102521"/>
              <a:gd name="connsiteY26" fmla="*/ 2439034 h 5989319"/>
              <a:gd name="connsiteX27" fmla="*/ 481908 w 8102521"/>
              <a:gd name="connsiteY27" fmla="*/ 2699822 h 5989319"/>
              <a:gd name="connsiteX28" fmla="*/ 534930 w 8102521"/>
              <a:gd name="connsiteY28" fmla="*/ 2748871 h 5989319"/>
              <a:gd name="connsiteX29" fmla="*/ 3131028 w 8102521"/>
              <a:gd name="connsiteY29" fmla="*/ 4256919 h 5989319"/>
              <a:gd name="connsiteX30" fmla="*/ 3133781 w 8102521"/>
              <a:gd name="connsiteY30" fmla="*/ 4254182 h 5989319"/>
              <a:gd name="connsiteX31" fmla="*/ 3329474 w 8102521"/>
              <a:gd name="connsiteY31" fmla="*/ 4984482 h 5989319"/>
              <a:gd name="connsiteX32" fmla="*/ 3244523 w 8102521"/>
              <a:gd name="connsiteY32" fmla="*/ 5040342 h 5989319"/>
              <a:gd name="connsiteX33" fmla="*/ 3246633 w 8102521"/>
              <a:gd name="connsiteY33" fmla="*/ 5041899 h 5989319"/>
              <a:gd name="connsiteX34" fmla="*/ 1666754 w 8102521"/>
              <a:gd name="connsiteY34" fmla="*/ 5976619 h 5989319"/>
              <a:gd name="connsiteX35" fmla="*/ 1031753 w 8102521"/>
              <a:gd name="connsiteY35" fmla="*/ 5989319 h 5989319"/>
              <a:gd name="connsiteX36" fmla="*/ 2985013 w 8102521"/>
              <a:gd name="connsiteY36" fmla="*/ 4848859 h 5989319"/>
              <a:gd name="connsiteX37" fmla="*/ 2986375 w 8102521"/>
              <a:gd name="connsiteY37" fmla="*/ 4849864 h 5989319"/>
              <a:gd name="connsiteX38" fmla="*/ 3023517 w 8102521"/>
              <a:gd name="connsiteY38" fmla="*/ 4818840 h 5989319"/>
              <a:gd name="connsiteX39" fmla="*/ 2898018 w 8102521"/>
              <a:gd name="connsiteY39" fmla="*/ 4488497 h 5989319"/>
              <a:gd name="connsiteX40" fmla="*/ 2899842 w 8102521"/>
              <a:gd name="connsiteY40" fmla="*/ 4486684 h 5989319"/>
              <a:gd name="connsiteX41" fmla="*/ 259909 w 8102521"/>
              <a:gd name="connsiteY41" fmla="*/ 2961157 h 5989319"/>
              <a:gd name="connsiteX42" fmla="*/ 114812 w 8102521"/>
              <a:gd name="connsiteY42" fmla="*/ 2319019 h 5989319"/>
              <a:gd name="connsiteX43" fmla="*/ 763041 w 8102521"/>
              <a:gd name="connsiteY43" fmla="*/ 2052439 h 5989319"/>
              <a:gd name="connsiteX44" fmla="*/ 1412456 w 8102521"/>
              <a:gd name="connsiteY44" fmla="*/ 2194101 h 5989319"/>
              <a:gd name="connsiteX45" fmla="*/ 1437758 w 8102521"/>
              <a:gd name="connsiteY45" fmla="*/ 2207521 h 5989319"/>
              <a:gd name="connsiteX46" fmla="*/ 1438153 w 8102521"/>
              <a:gd name="connsiteY46" fmla="*/ 2207259 h 5989319"/>
              <a:gd name="connsiteX47" fmla="*/ 1449062 w 8102521"/>
              <a:gd name="connsiteY47" fmla="*/ 2213516 h 5989319"/>
              <a:gd name="connsiteX48" fmla="*/ 1454027 w 8102521"/>
              <a:gd name="connsiteY48" fmla="*/ 2216149 h 5989319"/>
              <a:gd name="connsiteX49" fmla="*/ 1453852 w 8102521"/>
              <a:gd name="connsiteY49" fmla="*/ 2216263 h 5989319"/>
              <a:gd name="connsiteX50" fmla="*/ 3665733 w 8102521"/>
              <a:gd name="connsiteY50" fmla="*/ 3484879 h 5989319"/>
              <a:gd name="connsiteX51" fmla="*/ 3662745 w 8102521"/>
              <a:gd name="connsiteY51" fmla="*/ 3488863 h 5989319"/>
              <a:gd name="connsiteX52" fmla="*/ 3730941 w 8102521"/>
              <a:gd name="connsiteY52" fmla="*/ 3526785 h 5989319"/>
              <a:gd name="connsiteX53" fmla="*/ 4407476 w 8102521"/>
              <a:gd name="connsiteY53" fmla="*/ 3503258 h 5989319"/>
              <a:gd name="connsiteX54" fmla="*/ 4400992 w 8102521"/>
              <a:gd name="connsiteY54" fmla="*/ 3243913 h 5989319"/>
              <a:gd name="connsiteX55" fmla="*/ 4348035 w 8102521"/>
              <a:gd name="connsiteY55" fmla="*/ 3199851 h 5989319"/>
              <a:gd name="connsiteX56" fmla="*/ 3493013 w 8102521"/>
              <a:gd name="connsiteY56" fmla="*/ 2710180 h 5989319"/>
              <a:gd name="connsiteX57" fmla="*/ 3493834 w 8102521"/>
              <a:gd name="connsiteY57" fmla="*/ 2709220 h 5989319"/>
              <a:gd name="connsiteX58" fmla="*/ 3297776 w 8102521"/>
              <a:gd name="connsiteY58" fmla="*/ 2056517 h 5989319"/>
              <a:gd name="connsiteX59" fmla="*/ 4637283 w 8102521"/>
              <a:gd name="connsiteY59" fmla="*/ 1930702 h 5989319"/>
              <a:gd name="connsiteX60" fmla="*/ 6767073 w 8102521"/>
              <a:gd name="connsiteY60" fmla="*/ 3159759 h 5989319"/>
              <a:gd name="connsiteX61" fmla="*/ 6767073 w 8102521"/>
              <a:gd name="connsiteY61" fmla="*/ 3159760 h 5989319"/>
              <a:gd name="connsiteX62" fmla="*/ 6857505 w 8102521"/>
              <a:gd name="connsiteY62" fmla="*/ 3219580 h 5989319"/>
              <a:gd name="connsiteX63" fmla="*/ 7620512 w 8102521"/>
              <a:gd name="connsiteY63" fmla="*/ 3233419 h 5989319"/>
              <a:gd name="connsiteX64" fmla="*/ 7627978 w 8102521"/>
              <a:gd name="connsiteY64" fmla="*/ 2978153 h 5989319"/>
              <a:gd name="connsiteX65" fmla="*/ 7578478 w 8102521"/>
              <a:gd name="connsiteY65" fmla="*/ 2933972 h 5989319"/>
              <a:gd name="connsiteX66" fmla="*/ 4992237 w 8102521"/>
              <a:gd name="connsiteY66" fmla="*/ 1443552 h 5989319"/>
              <a:gd name="connsiteX67" fmla="*/ 4990977 w 8102521"/>
              <a:gd name="connsiteY67" fmla="*/ 1443990 h 5989319"/>
              <a:gd name="connsiteX68" fmla="*/ 4755392 w 8102521"/>
              <a:gd name="connsiteY68" fmla="*/ 673100 h 5989319"/>
              <a:gd name="connsiteX69" fmla="*/ 5578352 w 8102521"/>
              <a:gd name="connsiteY69" fmla="*/ 193040 h 5989319"/>
              <a:gd name="connsiteX70" fmla="*/ 5446272 w 8102521"/>
              <a:gd name="connsiteY70" fmla="*/ 129540 h 5989319"/>
              <a:gd name="connsiteX71" fmla="*/ 6220972 w 8102521"/>
              <a:gd name="connsiteY71" fmla="*/ 0 h 5989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8102521" h="5989319">
                <a:moveTo>
                  <a:pt x="6220972" y="0"/>
                </a:moveTo>
                <a:lnTo>
                  <a:pt x="6027932" y="467360"/>
                </a:lnTo>
                <a:lnTo>
                  <a:pt x="5890772" y="375920"/>
                </a:lnTo>
                <a:lnTo>
                  <a:pt x="5192272" y="784860"/>
                </a:lnTo>
                <a:cubicBezTo>
                  <a:pt x="5086439" y="882227"/>
                  <a:pt x="4832650" y="1006898"/>
                  <a:pt x="5400552" y="1301749"/>
                </a:cubicBezTo>
                <a:lnTo>
                  <a:pt x="5397037" y="1302970"/>
                </a:lnTo>
                <a:lnTo>
                  <a:pt x="7763740" y="2671182"/>
                </a:lnTo>
                <a:lnTo>
                  <a:pt x="7764022" y="2670809"/>
                </a:lnTo>
                <a:cubicBezTo>
                  <a:pt x="7932085" y="2769022"/>
                  <a:pt x="8298269" y="3001856"/>
                  <a:pt x="7971032" y="3388359"/>
                </a:cubicBezTo>
                <a:cubicBezTo>
                  <a:pt x="7861019" y="3548220"/>
                  <a:pt x="7253482" y="3771790"/>
                  <a:pt x="6659465" y="3469164"/>
                </a:cubicBezTo>
                <a:lnTo>
                  <a:pt x="6549043" y="3405677"/>
                </a:lnTo>
                <a:lnTo>
                  <a:pt x="6548633" y="3406139"/>
                </a:lnTo>
                <a:lnTo>
                  <a:pt x="4371665" y="2142338"/>
                </a:lnTo>
                <a:lnTo>
                  <a:pt x="4308103" y="2113658"/>
                </a:lnTo>
                <a:cubicBezTo>
                  <a:pt x="3945674" y="1922245"/>
                  <a:pt x="3758766" y="2057331"/>
                  <a:pt x="3682699" y="2136171"/>
                </a:cubicBezTo>
                <a:cubicBezTo>
                  <a:pt x="3609224" y="2212324"/>
                  <a:pt x="3613638" y="2378304"/>
                  <a:pt x="3718337" y="2446879"/>
                </a:cubicBezTo>
                <a:lnTo>
                  <a:pt x="3719073" y="2446019"/>
                </a:lnTo>
                <a:lnTo>
                  <a:pt x="4569973" y="2951479"/>
                </a:lnTo>
                <a:lnTo>
                  <a:pt x="4566123" y="2955816"/>
                </a:lnTo>
                <a:lnTo>
                  <a:pt x="4612754" y="2984152"/>
                </a:lnTo>
                <a:cubicBezTo>
                  <a:pt x="4756029" y="3074439"/>
                  <a:pt x="5040623" y="3295278"/>
                  <a:pt x="4739502" y="3669421"/>
                </a:cubicBezTo>
                <a:cubicBezTo>
                  <a:pt x="4709428" y="3708977"/>
                  <a:pt x="4260949" y="4098054"/>
                  <a:pt x="3597412" y="3809973"/>
                </a:cubicBezTo>
                <a:lnTo>
                  <a:pt x="3469359" y="3746711"/>
                </a:lnTo>
                <a:lnTo>
                  <a:pt x="3467613" y="3749039"/>
                </a:lnTo>
                <a:lnTo>
                  <a:pt x="1140744" y="2406712"/>
                </a:lnTo>
                <a:lnTo>
                  <a:pt x="1106413" y="2390929"/>
                </a:lnTo>
                <a:cubicBezTo>
                  <a:pt x="981806" y="2338536"/>
                  <a:pt x="751638" y="2280125"/>
                  <a:pt x="524388" y="2439034"/>
                </a:cubicBezTo>
                <a:cubicBezTo>
                  <a:pt x="493272" y="2456259"/>
                  <a:pt x="383397" y="2578496"/>
                  <a:pt x="481908" y="2699822"/>
                </a:cubicBezTo>
                <a:lnTo>
                  <a:pt x="534930" y="2748871"/>
                </a:lnTo>
                <a:lnTo>
                  <a:pt x="3131028" y="4256919"/>
                </a:lnTo>
                <a:lnTo>
                  <a:pt x="3133781" y="4254182"/>
                </a:lnTo>
                <a:cubicBezTo>
                  <a:pt x="3635065" y="4509770"/>
                  <a:pt x="3537623" y="4817864"/>
                  <a:pt x="3329474" y="4984482"/>
                </a:cubicBezTo>
                <a:lnTo>
                  <a:pt x="3244523" y="5040342"/>
                </a:lnTo>
                <a:lnTo>
                  <a:pt x="3246633" y="5041899"/>
                </a:lnTo>
                <a:lnTo>
                  <a:pt x="1666754" y="5976619"/>
                </a:lnTo>
                <a:lnTo>
                  <a:pt x="1031753" y="5989319"/>
                </a:lnTo>
                <a:lnTo>
                  <a:pt x="2985013" y="4848859"/>
                </a:lnTo>
                <a:lnTo>
                  <a:pt x="2986375" y="4849864"/>
                </a:lnTo>
                <a:lnTo>
                  <a:pt x="3023517" y="4818840"/>
                </a:lnTo>
                <a:cubicBezTo>
                  <a:pt x="3187163" y="4661845"/>
                  <a:pt x="2978635" y="4522430"/>
                  <a:pt x="2898018" y="4488497"/>
                </a:cubicBezTo>
                <a:lnTo>
                  <a:pt x="2899842" y="4486684"/>
                </a:lnTo>
                <a:lnTo>
                  <a:pt x="259909" y="2961157"/>
                </a:lnTo>
                <a:cubicBezTo>
                  <a:pt x="74599" y="2848798"/>
                  <a:pt x="-135457" y="2588180"/>
                  <a:pt x="114812" y="2319019"/>
                </a:cubicBezTo>
                <a:cubicBezTo>
                  <a:pt x="287612" y="2136774"/>
                  <a:pt x="529690" y="2057429"/>
                  <a:pt x="763041" y="2052439"/>
                </a:cubicBezTo>
                <a:cubicBezTo>
                  <a:pt x="1029727" y="2046737"/>
                  <a:pt x="1285013" y="2133486"/>
                  <a:pt x="1412456" y="2194101"/>
                </a:cubicBezTo>
                <a:lnTo>
                  <a:pt x="1437758" y="2207521"/>
                </a:lnTo>
                <a:lnTo>
                  <a:pt x="1438153" y="2207259"/>
                </a:lnTo>
                <a:lnTo>
                  <a:pt x="1449062" y="2213516"/>
                </a:lnTo>
                <a:lnTo>
                  <a:pt x="1454027" y="2216149"/>
                </a:lnTo>
                <a:lnTo>
                  <a:pt x="1453852" y="2216263"/>
                </a:lnTo>
                <a:lnTo>
                  <a:pt x="3665733" y="3484879"/>
                </a:lnTo>
                <a:lnTo>
                  <a:pt x="3662745" y="3488863"/>
                </a:lnTo>
                <a:lnTo>
                  <a:pt x="3730941" y="3526785"/>
                </a:lnTo>
                <a:cubicBezTo>
                  <a:pt x="4107753" y="3714224"/>
                  <a:pt x="4390375" y="3531597"/>
                  <a:pt x="4407476" y="3503258"/>
                </a:cubicBezTo>
                <a:cubicBezTo>
                  <a:pt x="4463615" y="3445950"/>
                  <a:pt x="4505237" y="3348068"/>
                  <a:pt x="4400992" y="3243913"/>
                </a:cubicBezTo>
                <a:lnTo>
                  <a:pt x="4348035" y="3199851"/>
                </a:lnTo>
                <a:lnTo>
                  <a:pt x="3493013" y="2710180"/>
                </a:lnTo>
                <a:lnTo>
                  <a:pt x="3493834" y="2709220"/>
                </a:lnTo>
                <a:cubicBezTo>
                  <a:pt x="3204961" y="2532292"/>
                  <a:pt x="3210829" y="2209575"/>
                  <a:pt x="3297776" y="2056517"/>
                </a:cubicBezTo>
                <a:cubicBezTo>
                  <a:pt x="3481947" y="1732309"/>
                  <a:pt x="3998107" y="1574108"/>
                  <a:pt x="4637283" y="1930702"/>
                </a:cubicBezTo>
                <a:lnTo>
                  <a:pt x="6767073" y="3159759"/>
                </a:lnTo>
                <a:lnTo>
                  <a:pt x="6767073" y="3159760"/>
                </a:lnTo>
                <a:lnTo>
                  <a:pt x="6857505" y="3219580"/>
                </a:lnTo>
                <a:cubicBezTo>
                  <a:pt x="7297481" y="3486154"/>
                  <a:pt x="7554432" y="3278862"/>
                  <a:pt x="7620512" y="3233419"/>
                </a:cubicBezTo>
                <a:cubicBezTo>
                  <a:pt x="7666999" y="3182302"/>
                  <a:pt x="7735851" y="3094235"/>
                  <a:pt x="7627978" y="2978153"/>
                </a:cubicBezTo>
                <a:lnTo>
                  <a:pt x="7578478" y="2933972"/>
                </a:lnTo>
                <a:lnTo>
                  <a:pt x="4992237" y="1443552"/>
                </a:lnTo>
                <a:lnTo>
                  <a:pt x="4990977" y="1443990"/>
                </a:lnTo>
                <a:cubicBezTo>
                  <a:pt x="4767457" y="1311909"/>
                  <a:pt x="4342007" y="1010285"/>
                  <a:pt x="4755392" y="673100"/>
                </a:cubicBezTo>
                <a:cubicBezTo>
                  <a:pt x="5029712" y="508000"/>
                  <a:pt x="5304032" y="353060"/>
                  <a:pt x="5578352" y="193040"/>
                </a:cubicBezTo>
                <a:lnTo>
                  <a:pt x="5446272" y="129540"/>
                </a:lnTo>
                <a:lnTo>
                  <a:pt x="6220972" y="0"/>
                </a:lnTo>
                <a:close/>
              </a:path>
            </a:pathLst>
          </a:custGeom>
          <a:solidFill>
            <a:srgbClr val="6C6C6E"/>
          </a:solidFill>
          <a:ln w="38100">
            <a:solidFill>
              <a:schemeClr val="bg1"/>
            </a:solidFill>
          </a:ln>
          <a:effectLst>
            <a:outerShdw blurRad="571500" dist="76200" algn="l" rotWithShape="0">
              <a:prstClr val="black">
                <a:alpha val="33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cxnSp>
        <p:nvCxnSpPr>
          <p:cNvPr id="7" name="Straight Connector 6">
            <a:extLst>
              <a:ext uri="{FF2B5EF4-FFF2-40B4-BE49-F238E27FC236}">
                <a16:creationId xmlns="" xmlns:a16="http://schemas.microsoft.com/office/drawing/2014/main" id="{5B6BEDF5-B91F-4629-86CE-2FCC734613AC}"/>
              </a:ext>
            </a:extLst>
          </p:cNvPr>
          <p:cNvCxnSpPr>
            <a:cxnSpLocks/>
          </p:cNvCxnSpPr>
          <p:nvPr/>
        </p:nvCxnSpPr>
        <p:spPr>
          <a:xfrm>
            <a:off x="2354902" y="3656269"/>
            <a:ext cx="2720463" cy="1488610"/>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 xmlns:a16="http://schemas.microsoft.com/office/drawing/2014/main" id="{965CB919-9DFA-4E42-BD2E-AE58D33DA300}"/>
              </a:ext>
            </a:extLst>
          </p:cNvPr>
          <p:cNvCxnSpPr>
            <a:cxnSpLocks/>
          </p:cNvCxnSpPr>
          <p:nvPr/>
        </p:nvCxnSpPr>
        <p:spPr>
          <a:xfrm>
            <a:off x="3122568" y="3008634"/>
            <a:ext cx="2623747" cy="1480609"/>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 xmlns:a16="http://schemas.microsoft.com/office/drawing/2014/main" id="{ED4A2F8A-00F3-49FE-B6FE-378096879237}"/>
              </a:ext>
            </a:extLst>
          </p:cNvPr>
          <p:cNvCxnSpPr>
            <a:cxnSpLocks/>
          </p:cNvCxnSpPr>
          <p:nvPr/>
        </p:nvCxnSpPr>
        <p:spPr>
          <a:xfrm>
            <a:off x="5528446" y="3256608"/>
            <a:ext cx="1080271" cy="664782"/>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 xmlns:a16="http://schemas.microsoft.com/office/drawing/2014/main" id="{BD6DBBD0-E9CD-4D89-AEDC-3630D0D5FF92}"/>
              </a:ext>
            </a:extLst>
          </p:cNvPr>
          <p:cNvCxnSpPr>
            <a:cxnSpLocks/>
          </p:cNvCxnSpPr>
          <p:nvPr/>
        </p:nvCxnSpPr>
        <p:spPr>
          <a:xfrm>
            <a:off x="6580812" y="2775499"/>
            <a:ext cx="2338023" cy="1372234"/>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 xmlns:a16="http://schemas.microsoft.com/office/drawing/2014/main" id="{21F079C8-929C-4527-9CAB-3EDE7316CA0E}"/>
              </a:ext>
            </a:extLst>
          </p:cNvPr>
          <p:cNvCxnSpPr>
            <a:cxnSpLocks/>
          </p:cNvCxnSpPr>
          <p:nvPr/>
        </p:nvCxnSpPr>
        <p:spPr>
          <a:xfrm>
            <a:off x="6887171" y="1918788"/>
            <a:ext cx="2882498" cy="1595818"/>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3" name="Freeform: Shape 43">
            <a:extLst>
              <a:ext uri="{FF2B5EF4-FFF2-40B4-BE49-F238E27FC236}">
                <a16:creationId xmlns="" xmlns:a16="http://schemas.microsoft.com/office/drawing/2014/main" id="{CD9D7AC3-B5D6-4756-AF37-7C83C6F7B053}"/>
              </a:ext>
            </a:extLst>
          </p:cNvPr>
          <p:cNvSpPr/>
          <p:nvPr/>
        </p:nvSpPr>
        <p:spPr>
          <a:xfrm>
            <a:off x="6776790" y="1442624"/>
            <a:ext cx="395352" cy="506501"/>
          </a:xfrm>
          <a:custGeom>
            <a:avLst/>
            <a:gdLst>
              <a:gd name="connsiteX0" fmla="*/ 0 w 104775"/>
              <a:gd name="connsiteY0" fmla="*/ 529590 h 529590"/>
              <a:gd name="connsiteX1" fmla="*/ 104775 w 104775"/>
              <a:gd name="connsiteY1" fmla="*/ 0 h 529590"/>
              <a:gd name="connsiteX0" fmla="*/ 154278 w 259053"/>
              <a:gd name="connsiteY0" fmla="*/ 529590 h 529590"/>
              <a:gd name="connsiteX1" fmla="*/ 259053 w 259053"/>
              <a:gd name="connsiteY1" fmla="*/ 0 h 529590"/>
              <a:gd name="connsiteX0" fmla="*/ 166109 w 270884"/>
              <a:gd name="connsiteY0" fmla="*/ 529590 h 529590"/>
              <a:gd name="connsiteX1" fmla="*/ 270884 w 270884"/>
              <a:gd name="connsiteY1" fmla="*/ 0 h 529590"/>
              <a:gd name="connsiteX0" fmla="*/ 168859 w 262204"/>
              <a:gd name="connsiteY0" fmla="*/ 508635 h 508635"/>
              <a:gd name="connsiteX1" fmla="*/ 262204 w 262204"/>
              <a:gd name="connsiteY1" fmla="*/ 0 h 508635"/>
              <a:gd name="connsiteX0" fmla="*/ 171707 w 265052"/>
              <a:gd name="connsiteY0" fmla="*/ 508635 h 508635"/>
              <a:gd name="connsiteX1" fmla="*/ 265052 w 265052"/>
              <a:gd name="connsiteY1" fmla="*/ 0 h 508635"/>
              <a:gd name="connsiteX0" fmla="*/ 142084 w 235429"/>
              <a:gd name="connsiteY0" fmla="*/ 508635 h 508635"/>
              <a:gd name="connsiteX1" fmla="*/ 235429 w 235429"/>
              <a:gd name="connsiteY1" fmla="*/ 0 h 508635"/>
              <a:gd name="connsiteX0" fmla="*/ 132707 w 266057"/>
              <a:gd name="connsiteY0" fmla="*/ 457200 h 457200"/>
              <a:gd name="connsiteX1" fmla="*/ 266057 w 266057"/>
              <a:gd name="connsiteY1" fmla="*/ 0 h 457200"/>
              <a:gd name="connsiteX0" fmla="*/ 131462 w 270527"/>
              <a:gd name="connsiteY0" fmla="*/ 472440 h 472440"/>
              <a:gd name="connsiteX1" fmla="*/ 270527 w 270527"/>
              <a:gd name="connsiteY1" fmla="*/ 0 h 472440"/>
              <a:gd name="connsiteX0" fmla="*/ 112161 w 251226"/>
              <a:gd name="connsiteY0" fmla="*/ 472440 h 472440"/>
              <a:gd name="connsiteX1" fmla="*/ 251226 w 251226"/>
              <a:gd name="connsiteY1" fmla="*/ 0 h 472440"/>
              <a:gd name="connsiteX0" fmla="*/ 119837 w 224612"/>
              <a:gd name="connsiteY0" fmla="*/ 441960 h 441960"/>
              <a:gd name="connsiteX1" fmla="*/ 224612 w 224612"/>
              <a:gd name="connsiteY1" fmla="*/ 0 h 441960"/>
              <a:gd name="connsiteX0" fmla="*/ 110578 w 257263"/>
              <a:gd name="connsiteY0" fmla="*/ 485775 h 485775"/>
              <a:gd name="connsiteX1" fmla="*/ 257263 w 257263"/>
              <a:gd name="connsiteY1" fmla="*/ 0 h 485775"/>
              <a:gd name="connsiteX0" fmla="*/ 112161 w 251226"/>
              <a:gd name="connsiteY0" fmla="*/ 487680 h 487680"/>
              <a:gd name="connsiteX1" fmla="*/ 251226 w 251226"/>
              <a:gd name="connsiteY1" fmla="*/ 0 h 487680"/>
              <a:gd name="connsiteX0" fmla="*/ 100436 w 239501"/>
              <a:gd name="connsiteY0" fmla="*/ 487680 h 487680"/>
              <a:gd name="connsiteX1" fmla="*/ 239501 w 239501"/>
              <a:gd name="connsiteY1" fmla="*/ 0 h 487680"/>
            </a:gdLst>
            <a:ahLst/>
            <a:cxnLst>
              <a:cxn ang="0">
                <a:pos x="connsiteX0" y="connsiteY0"/>
              </a:cxn>
              <a:cxn ang="0">
                <a:pos x="connsiteX1" y="connsiteY1"/>
              </a:cxn>
            </a:cxnLst>
            <a:rect l="l" t="t" r="r" b="b"/>
            <a:pathLst>
              <a:path w="239501" h="487680">
                <a:moveTo>
                  <a:pt x="100436" y="487680"/>
                </a:moveTo>
                <a:cubicBezTo>
                  <a:pt x="-148484" y="242570"/>
                  <a:pt x="130281" y="75565"/>
                  <a:pt x="239501" y="0"/>
                </a:cubicBezTo>
              </a:path>
            </a:pathLst>
          </a:custGeom>
          <a:noFill/>
          <a:ln w="1905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44">
            <a:extLst>
              <a:ext uri="{FF2B5EF4-FFF2-40B4-BE49-F238E27FC236}">
                <a16:creationId xmlns="" xmlns:a16="http://schemas.microsoft.com/office/drawing/2014/main" id="{2D75002A-8FD1-4E4C-B81B-09F3B49FCA9E}"/>
              </a:ext>
            </a:extLst>
          </p:cNvPr>
          <p:cNvSpPr/>
          <p:nvPr/>
        </p:nvSpPr>
        <p:spPr>
          <a:xfrm>
            <a:off x="5787995" y="3924062"/>
            <a:ext cx="976875" cy="609868"/>
          </a:xfrm>
          <a:custGeom>
            <a:avLst/>
            <a:gdLst>
              <a:gd name="connsiteX0" fmla="*/ 0 w 774700"/>
              <a:gd name="connsiteY0" fmla="*/ 612140 h 612140"/>
              <a:gd name="connsiteX1" fmla="*/ 774700 w 774700"/>
              <a:gd name="connsiteY1" fmla="*/ 0 h 612140"/>
              <a:gd name="connsiteX0" fmla="*/ 0 w 723900"/>
              <a:gd name="connsiteY0" fmla="*/ 627380 h 627380"/>
              <a:gd name="connsiteX1" fmla="*/ 723900 w 723900"/>
              <a:gd name="connsiteY1" fmla="*/ 0 h 627380"/>
              <a:gd name="connsiteX0" fmla="*/ 0 w 723900"/>
              <a:gd name="connsiteY0" fmla="*/ 627380 h 657420"/>
              <a:gd name="connsiteX1" fmla="*/ 723900 w 723900"/>
              <a:gd name="connsiteY1" fmla="*/ 0 h 657420"/>
              <a:gd name="connsiteX0" fmla="*/ 0 w 739140"/>
              <a:gd name="connsiteY0" fmla="*/ 563880 h 596788"/>
              <a:gd name="connsiteX1" fmla="*/ 739140 w 739140"/>
              <a:gd name="connsiteY1" fmla="*/ 0 h 596788"/>
              <a:gd name="connsiteX0" fmla="*/ 0 w 723900"/>
              <a:gd name="connsiteY0" fmla="*/ 612140 h 642823"/>
              <a:gd name="connsiteX1" fmla="*/ 723900 w 723900"/>
              <a:gd name="connsiteY1" fmla="*/ 0 h 642823"/>
              <a:gd name="connsiteX0" fmla="*/ 0 w 796848"/>
              <a:gd name="connsiteY0" fmla="*/ 612140 h 645289"/>
              <a:gd name="connsiteX1" fmla="*/ 723900 w 796848"/>
              <a:gd name="connsiteY1" fmla="*/ 0 h 645289"/>
              <a:gd name="connsiteX0" fmla="*/ 0 w 801076"/>
              <a:gd name="connsiteY0" fmla="*/ 612140 h 627736"/>
              <a:gd name="connsiteX1" fmla="*/ 723900 w 801076"/>
              <a:gd name="connsiteY1" fmla="*/ 0 h 627736"/>
              <a:gd name="connsiteX0" fmla="*/ 0 w 801076"/>
              <a:gd name="connsiteY0" fmla="*/ 612140 h 627736"/>
              <a:gd name="connsiteX1" fmla="*/ 723900 w 801076"/>
              <a:gd name="connsiteY1" fmla="*/ 0 h 627736"/>
            </a:gdLst>
            <a:ahLst/>
            <a:cxnLst>
              <a:cxn ang="0">
                <a:pos x="connsiteX0" y="connsiteY0"/>
              </a:cxn>
              <a:cxn ang="0">
                <a:pos x="connsiteX1" y="connsiteY1"/>
              </a:cxn>
            </a:cxnLst>
            <a:rect l="l" t="t" r="r" b="b"/>
            <a:pathLst>
              <a:path w="801076" h="627736">
                <a:moveTo>
                  <a:pt x="0" y="612140"/>
                </a:moveTo>
                <a:cubicBezTo>
                  <a:pt x="641773" y="717973"/>
                  <a:pt x="958427" y="259927"/>
                  <a:pt x="723900" y="0"/>
                </a:cubicBezTo>
              </a:path>
            </a:pathLst>
          </a:custGeom>
          <a:noFill/>
          <a:ln w="1905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45">
            <a:extLst>
              <a:ext uri="{FF2B5EF4-FFF2-40B4-BE49-F238E27FC236}">
                <a16:creationId xmlns="" xmlns:a16="http://schemas.microsoft.com/office/drawing/2014/main" id="{659B0308-4AFB-4887-B56B-6EAC2730CCF3}"/>
              </a:ext>
            </a:extLst>
          </p:cNvPr>
          <p:cNvSpPr/>
          <p:nvPr/>
        </p:nvSpPr>
        <p:spPr>
          <a:xfrm>
            <a:off x="2123387" y="2919136"/>
            <a:ext cx="993905" cy="738450"/>
          </a:xfrm>
          <a:custGeom>
            <a:avLst/>
            <a:gdLst>
              <a:gd name="connsiteX0" fmla="*/ 739140 w 739140"/>
              <a:gd name="connsiteY0" fmla="*/ 0 h 627380"/>
              <a:gd name="connsiteX1" fmla="*/ 0 w 739140"/>
              <a:gd name="connsiteY1" fmla="*/ 627380 h 627380"/>
              <a:gd name="connsiteX0" fmla="*/ 739140 w 739140"/>
              <a:gd name="connsiteY0" fmla="*/ 76294 h 703674"/>
              <a:gd name="connsiteX1" fmla="*/ 0 w 739140"/>
              <a:gd name="connsiteY1" fmla="*/ 703674 h 703674"/>
              <a:gd name="connsiteX0" fmla="*/ 978522 w 978522"/>
              <a:gd name="connsiteY0" fmla="*/ 75374 h 702754"/>
              <a:gd name="connsiteX1" fmla="*/ 239382 w 978522"/>
              <a:gd name="connsiteY1" fmla="*/ 702754 h 702754"/>
              <a:gd name="connsiteX0" fmla="*/ 951130 w 951130"/>
              <a:gd name="connsiteY0" fmla="*/ 88959 h 716339"/>
              <a:gd name="connsiteX1" fmla="*/ 211990 w 951130"/>
              <a:gd name="connsiteY1" fmla="*/ 716339 h 716339"/>
              <a:gd name="connsiteX0" fmla="*/ 972538 w 972538"/>
              <a:gd name="connsiteY0" fmla="*/ 92917 h 720297"/>
              <a:gd name="connsiteX1" fmla="*/ 233398 w 972538"/>
              <a:gd name="connsiteY1" fmla="*/ 720297 h 720297"/>
              <a:gd name="connsiteX0" fmla="*/ 956973 w 956973"/>
              <a:gd name="connsiteY0" fmla="*/ 79898 h 707278"/>
              <a:gd name="connsiteX1" fmla="*/ 217833 w 956973"/>
              <a:gd name="connsiteY1" fmla="*/ 707278 h 707278"/>
              <a:gd name="connsiteX0" fmla="*/ 956973 w 956973"/>
              <a:gd name="connsiteY0" fmla="*/ 83631 h 711011"/>
              <a:gd name="connsiteX1" fmla="*/ 217833 w 956973"/>
              <a:gd name="connsiteY1" fmla="*/ 711011 h 711011"/>
            </a:gdLst>
            <a:ahLst/>
            <a:cxnLst>
              <a:cxn ang="0">
                <a:pos x="connsiteX0" y="connsiteY0"/>
              </a:cxn>
              <a:cxn ang="0">
                <a:pos x="connsiteX1" y="connsiteY1"/>
              </a:cxn>
            </a:cxnLst>
            <a:rect l="l" t="t" r="r" b="b"/>
            <a:pathLst>
              <a:path w="956973" h="711011">
                <a:moveTo>
                  <a:pt x="956973" y="83631"/>
                </a:moveTo>
                <a:cubicBezTo>
                  <a:pt x="121313" y="-230482"/>
                  <a:pt x="-280007" y="420604"/>
                  <a:pt x="217833" y="711011"/>
                </a:cubicBezTo>
              </a:path>
            </a:pathLst>
          </a:custGeom>
          <a:noFill/>
          <a:ln w="1905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46">
            <a:extLst>
              <a:ext uri="{FF2B5EF4-FFF2-40B4-BE49-F238E27FC236}">
                <a16:creationId xmlns="" xmlns:a16="http://schemas.microsoft.com/office/drawing/2014/main" id="{30194A05-D334-4848-9314-897FA5500D77}"/>
              </a:ext>
            </a:extLst>
          </p:cNvPr>
          <p:cNvSpPr/>
          <p:nvPr/>
        </p:nvSpPr>
        <p:spPr>
          <a:xfrm>
            <a:off x="5075365" y="5155009"/>
            <a:ext cx="229466" cy="401457"/>
          </a:xfrm>
          <a:custGeom>
            <a:avLst/>
            <a:gdLst>
              <a:gd name="connsiteX0" fmla="*/ 0 w 78105"/>
              <a:gd name="connsiteY0" fmla="*/ 0 h 478155"/>
              <a:gd name="connsiteX1" fmla="*/ 78105 w 78105"/>
              <a:gd name="connsiteY1" fmla="*/ 478155 h 478155"/>
              <a:gd name="connsiteX0" fmla="*/ 0 w 144917"/>
              <a:gd name="connsiteY0" fmla="*/ 0 h 478155"/>
              <a:gd name="connsiteX1" fmla="*/ 78105 w 144917"/>
              <a:gd name="connsiteY1" fmla="*/ 478155 h 478155"/>
              <a:gd name="connsiteX0" fmla="*/ 0 w 208545"/>
              <a:gd name="connsiteY0" fmla="*/ 0 h 478155"/>
              <a:gd name="connsiteX1" fmla="*/ 78105 w 208545"/>
              <a:gd name="connsiteY1" fmla="*/ 478155 h 478155"/>
            </a:gdLst>
            <a:ahLst/>
            <a:cxnLst>
              <a:cxn ang="0">
                <a:pos x="connsiteX0" y="connsiteY0"/>
              </a:cxn>
              <a:cxn ang="0">
                <a:pos x="connsiteX1" y="connsiteY1"/>
              </a:cxn>
            </a:cxnLst>
            <a:rect l="l" t="t" r="r" b="b"/>
            <a:pathLst>
              <a:path w="208545" h="478155">
                <a:moveTo>
                  <a:pt x="0" y="0"/>
                </a:moveTo>
                <a:cubicBezTo>
                  <a:pt x="288925" y="227965"/>
                  <a:pt x="240665" y="330200"/>
                  <a:pt x="78105" y="478155"/>
                </a:cubicBezTo>
              </a:path>
            </a:pathLst>
          </a:custGeom>
          <a:noFill/>
          <a:ln w="1905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47">
            <a:extLst>
              <a:ext uri="{FF2B5EF4-FFF2-40B4-BE49-F238E27FC236}">
                <a16:creationId xmlns="" xmlns:a16="http://schemas.microsoft.com/office/drawing/2014/main" id="{58253C7D-B9FA-4AE0-963A-ACF720E93062}"/>
              </a:ext>
            </a:extLst>
          </p:cNvPr>
          <p:cNvSpPr/>
          <p:nvPr/>
        </p:nvSpPr>
        <p:spPr>
          <a:xfrm>
            <a:off x="8960515" y="3541516"/>
            <a:ext cx="1079286" cy="735440"/>
          </a:xfrm>
          <a:custGeom>
            <a:avLst/>
            <a:gdLst>
              <a:gd name="connsiteX0" fmla="*/ 0 w 838200"/>
              <a:gd name="connsiteY0" fmla="*/ 614680 h 614680"/>
              <a:gd name="connsiteX1" fmla="*/ 838200 w 838200"/>
              <a:gd name="connsiteY1" fmla="*/ 0 h 614680"/>
              <a:gd name="connsiteX0" fmla="*/ 0 w 825500"/>
              <a:gd name="connsiteY0" fmla="*/ 609600 h 609600"/>
              <a:gd name="connsiteX1" fmla="*/ 825500 w 825500"/>
              <a:gd name="connsiteY1" fmla="*/ 0 h 609600"/>
              <a:gd name="connsiteX0" fmla="*/ 0 w 825500"/>
              <a:gd name="connsiteY0" fmla="*/ 609600 h 700023"/>
              <a:gd name="connsiteX1" fmla="*/ 825500 w 825500"/>
              <a:gd name="connsiteY1" fmla="*/ 0 h 700023"/>
              <a:gd name="connsiteX0" fmla="*/ 0 w 1039182"/>
              <a:gd name="connsiteY0" fmla="*/ 609600 h 708112"/>
              <a:gd name="connsiteX1" fmla="*/ 825500 w 1039182"/>
              <a:gd name="connsiteY1" fmla="*/ 0 h 708112"/>
            </a:gdLst>
            <a:ahLst/>
            <a:cxnLst>
              <a:cxn ang="0">
                <a:pos x="connsiteX0" y="connsiteY0"/>
              </a:cxn>
              <a:cxn ang="0">
                <a:pos x="connsiteX1" y="connsiteY1"/>
              </a:cxn>
            </a:cxnLst>
            <a:rect l="l" t="t" r="r" b="b"/>
            <a:pathLst>
              <a:path w="1039182" h="708112">
                <a:moveTo>
                  <a:pt x="0" y="609600"/>
                </a:moveTo>
                <a:cubicBezTo>
                  <a:pt x="831427" y="957580"/>
                  <a:pt x="1355513" y="294640"/>
                  <a:pt x="825500" y="0"/>
                </a:cubicBezTo>
              </a:path>
            </a:pathLst>
          </a:custGeom>
          <a:noFill/>
          <a:ln w="1905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48">
            <a:extLst>
              <a:ext uri="{FF2B5EF4-FFF2-40B4-BE49-F238E27FC236}">
                <a16:creationId xmlns="" xmlns:a16="http://schemas.microsoft.com/office/drawing/2014/main" id="{98FE25BB-B1C2-43A9-A0CD-7BCA9EA353D0}"/>
              </a:ext>
            </a:extLst>
          </p:cNvPr>
          <p:cNvSpPr/>
          <p:nvPr/>
        </p:nvSpPr>
        <p:spPr>
          <a:xfrm>
            <a:off x="5417528" y="2600454"/>
            <a:ext cx="1161511" cy="650216"/>
          </a:xfrm>
          <a:custGeom>
            <a:avLst/>
            <a:gdLst>
              <a:gd name="connsiteX0" fmla="*/ 1013460 w 1013460"/>
              <a:gd name="connsiteY0" fmla="*/ 0 h 464820"/>
              <a:gd name="connsiteX1" fmla="*/ 0 w 1013460"/>
              <a:gd name="connsiteY1" fmla="*/ 464820 h 464820"/>
              <a:gd name="connsiteX0" fmla="*/ 1128320 w 1128320"/>
              <a:gd name="connsiteY0" fmla="*/ 0 h 464820"/>
              <a:gd name="connsiteX1" fmla="*/ 114860 w 1128320"/>
              <a:gd name="connsiteY1" fmla="*/ 464820 h 464820"/>
              <a:gd name="connsiteX0" fmla="*/ 1138579 w 1138579"/>
              <a:gd name="connsiteY0" fmla="*/ 136642 h 601462"/>
              <a:gd name="connsiteX1" fmla="*/ 125119 w 1138579"/>
              <a:gd name="connsiteY1" fmla="*/ 601462 h 601462"/>
              <a:gd name="connsiteX0" fmla="*/ 1128197 w 1128197"/>
              <a:gd name="connsiteY0" fmla="*/ 131268 h 596088"/>
              <a:gd name="connsiteX1" fmla="*/ 114737 w 1128197"/>
              <a:gd name="connsiteY1" fmla="*/ 596088 h 596088"/>
              <a:gd name="connsiteX0" fmla="*/ 1126728 w 1126728"/>
              <a:gd name="connsiteY0" fmla="*/ 151503 h 616323"/>
              <a:gd name="connsiteX1" fmla="*/ 113268 w 1126728"/>
              <a:gd name="connsiteY1" fmla="*/ 616323 h 616323"/>
              <a:gd name="connsiteX0" fmla="*/ 1129698 w 1129698"/>
              <a:gd name="connsiteY0" fmla="*/ 137168 h 601988"/>
              <a:gd name="connsiteX1" fmla="*/ 116238 w 1129698"/>
              <a:gd name="connsiteY1" fmla="*/ 601988 h 601988"/>
              <a:gd name="connsiteX0" fmla="*/ 1141902 w 1141902"/>
              <a:gd name="connsiteY0" fmla="*/ 140244 h 591729"/>
              <a:gd name="connsiteX1" fmla="*/ 115107 w 1141902"/>
              <a:gd name="connsiteY1" fmla="*/ 591729 h 591729"/>
              <a:gd name="connsiteX0" fmla="*/ 1116337 w 1116337"/>
              <a:gd name="connsiteY0" fmla="*/ 134944 h 586429"/>
              <a:gd name="connsiteX1" fmla="*/ 89542 w 1116337"/>
              <a:gd name="connsiteY1" fmla="*/ 586429 h 586429"/>
              <a:gd name="connsiteX0" fmla="*/ 1130488 w 1130488"/>
              <a:gd name="connsiteY0" fmla="*/ 137523 h 577578"/>
              <a:gd name="connsiteX1" fmla="*/ 88453 w 1130488"/>
              <a:gd name="connsiteY1" fmla="*/ 577578 h 577578"/>
              <a:gd name="connsiteX0" fmla="*/ 1142360 w 1142360"/>
              <a:gd name="connsiteY0" fmla="*/ 126041 h 566096"/>
              <a:gd name="connsiteX1" fmla="*/ 100325 w 1142360"/>
              <a:gd name="connsiteY1" fmla="*/ 566096 h 566096"/>
              <a:gd name="connsiteX0" fmla="*/ 1148828 w 1148828"/>
              <a:gd name="connsiteY0" fmla="*/ 154472 h 594527"/>
              <a:gd name="connsiteX1" fmla="*/ 106793 w 1148828"/>
              <a:gd name="connsiteY1" fmla="*/ 594527 h 594527"/>
              <a:gd name="connsiteX0" fmla="*/ 1121017 w 1121017"/>
              <a:gd name="connsiteY0" fmla="*/ 150582 h 609687"/>
              <a:gd name="connsiteX1" fmla="*/ 109462 w 1121017"/>
              <a:gd name="connsiteY1" fmla="*/ 609687 h 609687"/>
              <a:gd name="connsiteX0" fmla="*/ 1132229 w 1132229"/>
              <a:gd name="connsiteY0" fmla="*/ 178144 h 637249"/>
              <a:gd name="connsiteX1" fmla="*/ 120674 w 1132229"/>
              <a:gd name="connsiteY1" fmla="*/ 637249 h 637249"/>
              <a:gd name="connsiteX0" fmla="*/ 1118351 w 1118351"/>
              <a:gd name="connsiteY0" fmla="*/ 166950 h 626055"/>
              <a:gd name="connsiteX1" fmla="*/ 106796 w 1118351"/>
              <a:gd name="connsiteY1" fmla="*/ 626055 h 626055"/>
            </a:gdLst>
            <a:ahLst/>
            <a:cxnLst>
              <a:cxn ang="0">
                <a:pos x="connsiteX0" y="connsiteY0"/>
              </a:cxn>
              <a:cxn ang="0">
                <a:pos x="connsiteX1" y="connsiteY1"/>
              </a:cxn>
            </a:cxnLst>
            <a:rect l="l" t="t" r="r" b="b"/>
            <a:pathLst>
              <a:path w="1118351" h="626055">
                <a:moveTo>
                  <a:pt x="1118351" y="166950"/>
                </a:moveTo>
                <a:cubicBezTo>
                  <a:pt x="416676" y="-262945"/>
                  <a:pt x="-269759" y="227275"/>
                  <a:pt x="106796" y="626055"/>
                </a:cubicBezTo>
              </a:path>
            </a:pathLst>
          </a:custGeom>
          <a:noFill/>
          <a:ln w="1905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Connector 18">
            <a:extLst>
              <a:ext uri="{FF2B5EF4-FFF2-40B4-BE49-F238E27FC236}">
                <a16:creationId xmlns="" xmlns:a16="http://schemas.microsoft.com/office/drawing/2014/main" id="{40D96A4D-A0FA-49D1-8F7F-55174177DEE0}"/>
              </a:ext>
            </a:extLst>
          </p:cNvPr>
          <p:cNvCxnSpPr/>
          <p:nvPr/>
        </p:nvCxnSpPr>
        <p:spPr>
          <a:xfrm>
            <a:off x="7993322" y="1846791"/>
            <a:ext cx="989259" cy="0"/>
          </a:xfrm>
          <a:prstGeom prst="line">
            <a:avLst/>
          </a:prstGeom>
          <a:ln w="952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 xmlns:a16="http://schemas.microsoft.com/office/drawing/2014/main" id="{02FA90F0-0700-4FB8-BF62-00C7180E7826}"/>
              </a:ext>
            </a:extLst>
          </p:cNvPr>
          <p:cNvCxnSpPr/>
          <p:nvPr/>
        </p:nvCxnSpPr>
        <p:spPr>
          <a:xfrm>
            <a:off x="9668546" y="2868908"/>
            <a:ext cx="989259" cy="0"/>
          </a:xfrm>
          <a:prstGeom prst="line">
            <a:avLst/>
          </a:prstGeom>
          <a:ln w="952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 xmlns:a16="http://schemas.microsoft.com/office/drawing/2014/main" id="{803EEBE3-565F-4D2B-86D2-1F45F28AF52D}"/>
              </a:ext>
            </a:extLst>
          </p:cNvPr>
          <p:cNvCxnSpPr>
            <a:cxnSpLocks/>
          </p:cNvCxnSpPr>
          <p:nvPr/>
        </p:nvCxnSpPr>
        <p:spPr>
          <a:xfrm>
            <a:off x="8885018" y="3857408"/>
            <a:ext cx="0" cy="2075748"/>
          </a:xfrm>
          <a:prstGeom prst="line">
            <a:avLst/>
          </a:prstGeom>
          <a:ln w="952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 xmlns:a16="http://schemas.microsoft.com/office/drawing/2014/main" id="{6AD1E9EA-8984-47F0-AF68-D78CA85A58BB}"/>
              </a:ext>
            </a:extLst>
          </p:cNvPr>
          <p:cNvCxnSpPr>
            <a:cxnSpLocks/>
          </p:cNvCxnSpPr>
          <p:nvPr/>
        </p:nvCxnSpPr>
        <p:spPr>
          <a:xfrm>
            <a:off x="7406188" y="2932951"/>
            <a:ext cx="39582" cy="2190879"/>
          </a:xfrm>
          <a:prstGeom prst="line">
            <a:avLst/>
          </a:prstGeom>
          <a:ln w="952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 xmlns:a16="http://schemas.microsoft.com/office/drawing/2014/main" id="{BA6A427F-5C2D-4FA4-8F61-94E0139777C9}"/>
              </a:ext>
            </a:extLst>
          </p:cNvPr>
          <p:cNvCxnSpPr>
            <a:cxnSpLocks/>
          </p:cNvCxnSpPr>
          <p:nvPr/>
        </p:nvCxnSpPr>
        <p:spPr>
          <a:xfrm>
            <a:off x="4683577" y="2054026"/>
            <a:ext cx="0" cy="1159452"/>
          </a:xfrm>
          <a:prstGeom prst="line">
            <a:avLst/>
          </a:prstGeom>
          <a:ln w="952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 xmlns:a16="http://schemas.microsoft.com/office/drawing/2014/main" id="{6B22E8B0-7265-4357-AC76-6E3EA794F2EB}"/>
              </a:ext>
            </a:extLst>
          </p:cNvPr>
          <p:cNvCxnSpPr>
            <a:cxnSpLocks/>
          </p:cNvCxnSpPr>
          <p:nvPr/>
        </p:nvCxnSpPr>
        <p:spPr>
          <a:xfrm>
            <a:off x="3138065" y="1343381"/>
            <a:ext cx="0" cy="1242092"/>
          </a:xfrm>
          <a:prstGeom prst="line">
            <a:avLst/>
          </a:prstGeom>
          <a:ln w="952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5" name="Freeform: Shape 148">
            <a:extLst>
              <a:ext uri="{FF2B5EF4-FFF2-40B4-BE49-F238E27FC236}">
                <a16:creationId xmlns="" xmlns:a16="http://schemas.microsoft.com/office/drawing/2014/main" id="{64FB37D9-2D69-4EFC-9437-8353E58D3998}"/>
              </a:ext>
            </a:extLst>
          </p:cNvPr>
          <p:cNvSpPr/>
          <p:nvPr/>
        </p:nvSpPr>
        <p:spPr>
          <a:xfrm>
            <a:off x="3783393" y="4900756"/>
            <a:ext cx="914075" cy="682589"/>
          </a:xfrm>
          <a:custGeom>
            <a:avLst/>
            <a:gdLst>
              <a:gd name="connsiteX0" fmla="*/ 0 w 880110"/>
              <a:gd name="connsiteY0" fmla="*/ 657225 h 657225"/>
              <a:gd name="connsiteX1" fmla="*/ 535305 w 880110"/>
              <a:gd name="connsiteY1" fmla="*/ 657225 h 657225"/>
              <a:gd name="connsiteX2" fmla="*/ 880110 w 880110"/>
              <a:gd name="connsiteY2" fmla="*/ 430530 h 657225"/>
              <a:gd name="connsiteX3" fmla="*/ 880110 w 880110"/>
              <a:gd name="connsiteY3" fmla="*/ 0 h 657225"/>
              <a:gd name="connsiteX0" fmla="*/ 0 w 880110"/>
              <a:gd name="connsiteY0" fmla="*/ 657225 h 659702"/>
              <a:gd name="connsiteX1" fmla="*/ 535305 w 880110"/>
              <a:gd name="connsiteY1" fmla="*/ 657225 h 659702"/>
              <a:gd name="connsiteX2" fmla="*/ 880110 w 880110"/>
              <a:gd name="connsiteY2" fmla="*/ 430530 h 659702"/>
              <a:gd name="connsiteX3" fmla="*/ 880110 w 880110"/>
              <a:gd name="connsiteY3" fmla="*/ 0 h 659702"/>
              <a:gd name="connsiteX0" fmla="*/ 0 w 880110"/>
              <a:gd name="connsiteY0" fmla="*/ 657225 h 660017"/>
              <a:gd name="connsiteX1" fmla="*/ 535305 w 880110"/>
              <a:gd name="connsiteY1" fmla="*/ 657225 h 660017"/>
              <a:gd name="connsiteX2" fmla="*/ 880110 w 880110"/>
              <a:gd name="connsiteY2" fmla="*/ 430530 h 660017"/>
              <a:gd name="connsiteX3" fmla="*/ 880110 w 880110"/>
              <a:gd name="connsiteY3" fmla="*/ 0 h 660017"/>
              <a:gd name="connsiteX0" fmla="*/ 0 w 880110"/>
              <a:gd name="connsiteY0" fmla="*/ 657225 h 659702"/>
              <a:gd name="connsiteX1" fmla="*/ 535305 w 880110"/>
              <a:gd name="connsiteY1" fmla="*/ 657225 h 659702"/>
              <a:gd name="connsiteX2" fmla="*/ 880110 w 880110"/>
              <a:gd name="connsiteY2" fmla="*/ 430530 h 659702"/>
              <a:gd name="connsiteX3" fmla="*/ 880110 w 880110"/>
              <a:gd name="connsiteY3" fmla="*/ 0 h 659702"/>
              <a:gd name="connsiteX0" fmla="*/ 0 w 880110"/>
              <a:gd name="connsiteY0" fmla="*/ 657225 h 657225"/>
              <a:gd name="connsiteX1" fmla="*/ 535305 w 880110"/>
              <a:gd name="connsiteY1" fmla="*/ 657225 h 657225"/>
              <a:gd name="connsiteX2" fmla="*/ 880110 w 880110"/>
              <a:gd name="connsiteY2" fmla="*/ 430530 h 657225"/>
              <a:gd name="connsiteX3" fmla="*/ 880110 w 880110"/>
              <a:gd name="connsiteY3" fmla="*/ 0 h 657225"/>
            </a:gdLst>
            <a:ahLst/>
            <a:cxnLst>
              <a:cxn ang="0">
                <a:pos x="connsiteX0" y="connsiteY0"/>
              </a:cxn>
              <a:cxn ang="0">
                <a:pos x="connsiteX1" y="connsiteY1"/>
              </a:cxn>
              <a:cxn ang="0">
                <a:pos x="connsiteX2" y="connsiteY2"/>
              </a:cxn>
              <a:cxn ang="0">
                <a:pos x="connsiteX3" y="connsiteY3"/>
              </a:cxn>
            </a:cxnLst>
            <a:rect l="l" t="t" r="r" b="b"/>
            <a:pathLst>
              <a:path w="880110" h="657225">
                <a:moveTo>
                  <a:pt x="0" y="657225"/>
                </a:moveTo>
                <a:lnTo>
                  <a:pt x="535305" y="657225"/>
                </a:lnTo>
                <a:cubicBezTo>
                  <a:pt x="865505" y="652145"/>
                  <a:pt x="877570" y="506095"/>
                  <a:pt x="880110" y="430530"/>
                </a:cubicBezTo>
                <a:lnTo>
                  <a:pt x="880110" y="0"/>
                </a:lnTo>
              </a:path>
            </a:pathLst>
          </a:custGeom>
          <a:noFill/>
          <a:ln w="952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Shape 149">
            <a:extLst>
              <a:ext uri="{FF2B5EF4-FFF2-40B4-BE49-F238E27FC236}">
                <a16:creationId xmlns="" xmlns:a16="http://schemas.microsoft.com/office/drawing/2014/main" id="{A4DF16E8-207F-4DA8-98B8-3637E59ACA44}"/>
              </a:ext>
            </a:extLst>
          </p:cNvPr>
          <p:cNvSpPr/>
          <p:nvPr/>
        </p:nvSpPr>
        <p:spPr>
          <a:xfrm>
            <a:off x="2223990" y="3942227"/>
            <a:ext cx="914075" cy="682589"/>
          </a:xfrm>
          <a:custGeom>
            <a:avLst/>
            <a:gdLst>
              <a:gd name="connsiteX0" fmla="*/ 0 w 880110"/>
              <a:gd name="connsiteY0" fmla="*/ 657225 h 657225"/>
              <a:gd name="connsiteX1" fmla="*/ 535305 w 880110"/>
              <a:gd name="connsiteY1" fmla="*/ 657225 h 657225"/>
              <a:gd name="connsiteX2" fmla="*/ 880110 w 880110"/>
              <a:gd name="connsiteY2" fmla="*/ 430530 h 657225"/>
              <a:gd name="connsiteX3" fmla="*/ 880110 w 880110"/>
              <a:gd name="connsiteY3" fmla="*/ 0 h 657225"/>
              <a:gd name="connsiteX0" fmla="*/ 0 w 880110"/>
              <a:gd name="connsiteY0" fmla="*/ 657225 h 659702"/>
              <a:gd name="connsiteX1" fmla="*/ 535305 w 880110"/>
              <a:gd name="connsiteY1" fmla="*/ 657225 h 659702"/>
              <a:gd name="connsiteX2" fmla="*/ 880110 w 880110"/>
              <a:gd name="connsiteY2" fmla="*/ 430530 h 659702"/>
              <a:gd name="connsiteX3" fmla="*/ 880110 w 880110"/>
              <a:gd name="connsiteY3" fmla="*/ 0 h 659702"/>
              <a:gd name="connsiteX0" fmla="*/ 0 w 880110"/>
              <a:gd name="connsiteY0" fmla="*/ 657225 h 660017"/>
              <a:gd name="connsiteX1" fmla="*/ 535305 w 880110"/>
              <a:gd name="connsiteY1" fmla="*/ 657225 h 660017"/>
              <a:gd name="connsiteX2" fmla="*/ 880110 w 880110"/>
              <a:gd name="connsiteY2" fmla="*/ 430530 h 660017"/>
              <a:gd name="connsiteX3" fmla="*/ 880110 w 880110"/>
              <a:gd name="connsiteY3" fmla="*/ 0 h 660017"/>
              <a:gd name="connsiteX0" fmla="*/ 0 w 880110"/>
              <a:gd name="connsiteY0" fmla="*/ 657225 h 659702"/>
              <a:gd name="connsiteX1" fmla="*/ 535305 w 880110"/>
              <a:gd name="connsiteY1" fmla="*/ 657225 h 659702"/>
              <a:gd name="connsiteX2" fmla="*/ 880110 w 880110"/>
              <a:gd name="connsiteY2" fmla="*/ 430530 h 659702"/>
              <a:gd name="connsiteX3" fmla="*/ 880110 w 880110"/>
              <a:gd name="connsiteY3" fmla="*/ 0 h 659702"/>
              <a:gd name="connsiteX0" fmla="*/ 0 w 880110"/>
              <a:gd name="connsiteY0" fmla="*/ 657225 h 657225"/>
              <a:gd name="connsiteX1" fmla="*/ 535305 w 880110"/>
              <a:gd name="connsiteY1" fmla="*/ 657225 h 657225"/>
              <a:gd name="connsiteX2" fmla="*/ 880110 w 880110"/>
              <a:gd name="connsiteY2" fmla="*/ 430530 h 657225"/>
              <a:gd name="connsiteX3" fmla="*/ 880110 w 880110"/>
              <a:gd name="connsiteY3" fmla="*/ 0 h 657225"/>
            </a:gdLst>
            <a:ahLst/>
            <a:cxnLst>
              <a:cxn ang="0">
                <a:pos x="connsiteX0" y="connsiteY0"/>
              </a:cxn>
              <a:cxn ang="0">
                <a:pos x="connsiteX1" y="connsiteY1"/>
              </a:cxn>
              <a:cxn ang="0">
                <a:pos x="connsiteX2" y="connsiteY2"/>
              </a:cxn>
              <a:cxn ang="0">
                <a:pos x="connsiteX3" y="connsiteY3"/>
              </a:cxn>
            </a:cxnLst>
            <a:rect l="l" t="t" r="r" b="b"/>
            <a:pathLst>
              <a:path w="880110" h="657225">
                <a:moveTo>
                  <a:pt x="0" y="657225"/>
                </a:moveTo>
                <a:lnTo>
                  <a:pt x="535305" y="657225"/>
                </a:lnTo>
                <a:cubicBezTo>
                  <a:pt x="865505" y="652145"/>
                  <a:pt x="877570" y="506095"/>
                  <a:pt x="880110" y="430530"/>
                </a:cubicBezTo>
                <a:lnTo>
                  <a:pt x="880110" y="0"/>
                </a:lnTo>
              </a:path>
            </a:pathLst>
          </a:custGeom>
          <a:noFill/>
          <a:ln w="952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Rounded Corners 134">
            <a:extLst>
              <a:ext uri="{FF2B5EF4-FFF2-40B4-BE49-F238E27FC236}">
                <a16:creationId xmlns="" xmlns:a16="http://schemas.microsoft.com/office/drawing/2014/main" id="{A8CCC1B2-DC81-47F8-8845-378E54771638}"/>
              </a:ext>
            </a:extLst>
          </p:cNvPr>
          <p:cNvSpPr/>
          <p:nvPr/>
        </p:nvSpPr>
        <p:spPr>
          <a:xfrm>
            <a:off x="1112393" y="4165407"/>
            <a:ext cx="1242509" cy="952327"/>
          </a:xfrm>
          <a:prstGeom prst="roundRect">
            <a:avLst/>
          </a:prstGeom>
          <a:solidFill>
            <a:schemeClr val="bg1"/>
          </a:solidFill>
          <a:ln>
            <a:noFill/>
          </a:ln>
          <a:effectLst>
            <a:outerShdw blurRad="12700" dist="12700" dir="27000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400" b="1" dirty="0">
                <a:solidFill>
                  <a:schemeClr val="accent1"/>
                </a:solidFill>
              </a:rPr>
              <a:t> 02</a:t>
            </a:r>
          </a:p>
          <a:p>
            <a:pPr algn="ctr"/>
            <a:r>
              <a:rPr lang="en-US" sz="1600" b="1" dirty="0">
                <a:solidFill>
                  <a:schemeClr val="tx1"/>
                </a:solidFill>
              </a:rPr>
              <a:t>Left Outer join</a:t>
            </a:r>
            <a:endParaRPr lang="en-US" sz="1600" dirty="0">
              <a:solidFill>
                <a:schemeClr val="tx1"/>
              </a:solidFill>
            </a:endParaRPr>
          </a:p>
        </p:txBody>
      </p:sp>
      <p:sp>
        <p:nvSpPr>
          <p:cNvPr id="28" name="Freeform 108">
            <a:extLst>
              <a:ext uri="{FF2B5EF4-FFF2-40B4-BE49-F238E27FC236}">
                <a16:creationId xmlns="" xmlns:a16="http://schemas.microsoft.com/office/drawing/2014/main" id="{1C8FF675-D10E-4EC3-A1C5-C41144CE9775}"/>
              </a:ext>
            </a:extLst>
          </p:cNvPr>
          <p:cNvSpPr>
            <a:spLocks noEditPoints="1"/>
          </p:cNvSpPr>
          <p:nvPr/>
        </p:nvSpPr>
        <p:spPr bwMode="auto">
          <a:xfrm>
            <a:off x="2774467" y="3234191"/>
            <a:ext cx="656520" cy="878446"/>
          </a:xfrm>
          <a:custGeom>
            <a:avLst/>
            <a:gdLst>
              <a:gd name="T0" fmla="*/ 0 w 100"/>
              <a:gd name="T1" fmla="*/ 50 h 134"/>
              <a:gd name="T2" fmla="*/ 10 w 100"/>
              <a:gd name="T3" fmla="*/ 79 h 134"/>
              <a:gd name="T4" fmla="*/ 50 w 100"/>
              <a:gd name="T5" fmla="*/ 134 h 134"/>
              <a:gd name="T6" fmla="*/ 90 w 100"/>
              <a:gd name="T7" fmla="*/ 79 h 134"/>
              <a:gd name="T8" fmla="*/ 100 w 100"/>
              <a:gd name="T9" fmla="*/ 50 h 134"/>
              <a:gd name="T10" fmla="*/ 50 w 100"/>
              <a:gd name="T11" fmla="*/ 0 h 134"/>
              <a:gd name="T12" fmla="*/ 0 w 100"/>
              <a:gd name="T13" fmla="*/ 50 h 134"/>
              <a:gd name="T14" fmla="*/ 50 w 100"/>
              <a:gd name="T15" fmla="*/ 24 h 134"/>
              <a:gd name="T16" fmla="*/ 76 w 100"/>
              <a:gd name="T17" fmla="*/ 50 h 134"/>
              <a:gd name="T18" fmla="*/ 50 w 100"/>
              <a:gd name="T19" fmla="*/ 76 h 134"/>
              <a:gd name="T20" fmla="*/ 24 w 100"/>
              <a:gd name="T21" fmla="*/ 50 h 134"/>
              <a:gd name="T22" fmla="*/ 50 w 100"/>
              <a:gd name="T23" fmla="*/ 2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0" h="134">
                <a:moveTo>
                  <a:pt x="0" y="50"/>
                </a:moveTo>
                <a:cubicBezTo>
                  <a:pt x="0" y="61"/>
                  <a:pt x="3" y="71"/>
                  <a:pt x="10" y="79"/>
                </a:cubicBezTo>
                <a:cubicBezTo>
                  <a:pt x="50" y="134"/>
                  <a:pt x="50" y="134"/>
                  <a:pt x="50" y="134"/>
                </a:cubicBezTo>
                <a:cubicBezTo>
                  <a:pt x="90" y="79"/>
                  <a:pt x="90" y="79"/>
                  <a:pt x="90" y="79"/>
                </a:cubicBezTo>
                <a:cubicBezTo>
                  <a:pt x="96" y="71"/>
                  <a:pt x="100" y="61"/>
                  <a:pt x="100" y="50"/>
                </a:cubicBezTo>
                <a:cubicBezTo>
                  <a:pt x="100" y="22"/>
                  <a:pt x="77" y="0"/>
                  <a:pt x="50" y="0"/>
                </a:cubicBezTo>
                <a:cubicBezTo>
                  <a:pt x="22" y="0"/>
                  <a:pt x="0" y="22"/>
                  <a:pt x="0" y="50"/>
                </a:cubicBezTo>
                <a:close/>
                <a:moveTo>
                  <a:pt x="50" y="24"/>
                </a:moveTo>
                <a:cubicBezTo>
                  <a:pt x="64" y="24"/>
                  <a:pt x="76" y="35"/>
                  <a:pt x="76" y="50"/>
                </a:cubicBezTo>
                <a:cubicBezTo>
                  <a:pt x="76" y="64"/>
                  <a:pt x="64" y="76"/>
                  <a:pt x="50" y="76"/>
                </a:cubicBezTo>
                <a:cubicBezTo>
                  <a:pt x="35" y="76"/>
                  <a:pt x="24" y="64"/>
                  <a:pt x="24" y="50"/>
                </a:cubicBezTo>
                <a:cubicBezTo>
                  <a:pt x="24" y="35"/>
                  <a:pt x="35" y="24"/>
                  <a:pt x="50" y="24"/>
                </a:cubicBezTo>
                <a:close/>
              </a:path>
            </a:pathLst>
          </a:custGeom>
          <a:solidFill>
            <a:schemeClr val="accent1"/>
          </a:solidFill>
          <a:ln>
            <a:noFill/>
          </a:ln>
        </p:spPr>
        <p:txBody>
          <a:bodyPr vert="horz" wrap="square" lIns="93297" tIns="46649" rIns="93297" bIns="46649" numCol="1" anchor="t" anchorCtr="0" compatLnSpc="1">
            <a:prstTxWarp prst="textNoShape">
              <a:avLst/>
            </a:prstTxWarp>
          </a:bodyPr>
          <a:lstStyle/>
          <a:p>
            <a:endParaRPr lang="de-DE" sz="1837"/>
          </a:p>
        </p:txBody>
      </p:sp>
      <p:sp>
        <p:nvSpPr>
          <p:cNvPr id="29" name="Oval 28">
            <a:extLst>
              <a:ext uri="{FF2B5EF4-FFF2-40B4-BE49-F238E27FC236}">
                <a16:creationId xmlns="" xmlns:a16="http://schemas.microsoft.com/office/drawing/2014/main" id="{AC1F411A-0448-4526-8985-A36E19AA838D}"/>
              </a:ext>
            </a:extLst>
          </p:cNvPr>
          <p:cNvSpPr/>
          <p:nvPr/>
        </p:nvSpPr>
        <p:spPr>
          <a:xfrm>
            <a:off x="2858380" y="3309343"/>
            <a:ext cx="488694" cy="488694"/>
          </a:xfrm>
          <a:prstGeom prst="ellipse">
            <a:avLst/>
          </a:prstGeom>
          <a:solidFill>
            <a:schemeClr val="bg1"/>
          </a:solidFill>
          <a:ln>
            <a:noFill/>
          </a:ln>
          <a:effectLst>
            <a:innerShdw blurRad="63500" dist="508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 xmlns:a16="http://schemas.microsoft.com/office/drawing/2014/main" id="{D446FC64-0A5F-460C-BA07-CEAAF3D39A0C}"/>
              </a:ext>
            </a:extLst>
          </p:cNvPr>
          <p:cNvSpPr txBox="1"/>
          <p:nvPr/>
        </p:nvSpPr>
        <p:spPr>
          <a:xfrm>
            <a:off x="3021148" y="3828166"/>
            <a:ext cx="163157" cy="191793"/>
          </a:xfrm>
          <a:prstGeom prst="rect">
            <a:avLst/>
          </a:prstGeom>
          <a:noFill/>
        </p:spPr>
        <p:txBody>
          <a:bodyPr wrap="none" lIns="0" tIns="0" rIns="0" bIns="0" rtlCol="0">
            <a:spAutoFit/>
          </a:bodyPr>
          <a:lstStyle/>
          <a:p>
            <a:r>
              <a:rPr lang="en-US" sz="1200" b="1" dirty="0">
                <a:solidFill>
                  <a:schemeClr val="bg1"/>
                </a:solidFill>
              </a:rPr>
              <a:t>02</a:t>
            </a:r>
          </a:p>
        </p:txBody>
      </p:sp>
      <p:pic>
        <p:nvPicPr>
          <p:cNvPr id="31" name="Graphic 91">
            <a:extLst>
              <a:ext uri="{FF2B5EF4-FFF2-40B4-BE49-F238E27FC236}">
                <a16:creationId xmlns="" xmlns:a16="http://schemas.microsoft.com/office/drawing/2014/main" id="{F4612649-2556-4300-8B80-C1AAB3214AEC}"/>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tretch>
            <a:fillRect/>
          </a:stretch>
        </p:blipFill>
        <p:spPr>
          <a:xfrm>
            <a:off x="2967809" y="3418772"/>
            <a:ext cx="269837" cy="269837"/>
          </a:xfrm>
          <a:prstGeom prst="rect">
            <a:avLst/>
          </a:prstGeom>
        </p:spPr>
      </p:pic>
      <p:sp>
        <p:nvSpPr>
          <p:cNvPr id="32" name="Freeform 108">
            <a:extLst>
              <a:ext uri="{FF2B5EF4-FFF2-40B4-BE49-F238E27FC236}">
                <a16:creationId xmlns="" xmlns:a16="http://schemas.microsoft.com/office/drawing/2014/main" id="{7B98D17B-EB6A-4D63-B96C-5F58C803C8DB}"/>
              </a:ext>
            </a:extLst>
          </p:cNvPr>
          <p:cNvSpPr>
            <a:spLocks noEditPoints="1"/>
          </p:cNvSpPr>
          <p:nvPr/>
        </p:nvSpPr>
        <p:spPr bwMode="auto">
          <a:xfrm>
            <a:off x="4359919" y="4148260"/>
            <a:ext cx="656520" cy="878446"/>
          </a:xfrm>
          <a:custGeom>
            <a:avLst/>
            <a:gdLst>
              <a:gd name="T0" fmla="*/ 0 w 100"/>
              <a:gd name="T1" fmla="*/ 50 h 134"/>
              <a:gd name="T2" fmla="*/ 10 w 100"/>
              <a:gd name="T3" fmla="*/ 79 h 134"/>
              <a:gd name="T4" fmla="*/ 50 w 100"/>
              <a:gd name="T5" fmla="*/ 134 h 134"/>
              <a:gd name="T6" fmla="*/ 90 w 100"/>
              <a:gd name="T7" fmla="*/ 79 h 134"/>
              <a:gd name="T8" fmla="*/ 100 w 100"/>
              <a:gd name="T9" fmla="*/ 50 h 134"/>
              <a:gd name="T10" fmla="*/ 50 w 100"/>
              <a:gd name="T11" fmla="*/ 0 h 134"/>
              <a:gd name="T12" fmla="*/ 0 w 100"/>
              <a:gd name="T13" fmla="*/ 50 h 134"/>
              <a:gd name="T14" fmla="*/ 50 w 100"/>
              <a:gd name="T15" fmla="*/ 24 h 134"/>
              <a:gd name="T16" fmla="*/ 76 w 100"/>
              <a:gd name="T17" fmla="*/ 50 h 134"/>
              <a:gd name="T18" fmla="*/ 50 w 100"/>
              <a:gd name="T19" fmla="*/ 76 h 134"/>
              <a:gd name="T20" fmla="*/ 24 w 100"/>
              <a:gd name="T21" fmla="*/ 50 h 134"/>
              <a:gd name="T22" fmla="*/ 50 w 100"/>
              <a:gd name="T23" fmla="*/ 2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0" h="134">
                <a:moveTo>
                  <a:pt x="0" y="50"/>
                </a:moveTo>
                <a:cubicBezTo>
                  <a:pt x="0" y="61"/>
                  <a:pt x="3" y="71"/>
                  <a:pt x="10" y="79"/>
                </a:cubicBezTo>
                <a:cubicBezTo>
                  <a:pt x="50" y="134"/>
                  <a:pt x="50" y="134"/>
                  <a:pt x="50" y="134"/>
                </a:cubicBezTo>
                <a:cubicBezTo>
                  <a:pt x="90" y="79"/>
                  <a:pt x="90" y="79"/>
                  <a:pt x="90" y="79"/>
                </a:cubicBezTo>
                <a:cubicBezTo>
                  <a:pt x="96" y="71"/>
                  <a:pt x="100" y="61"/>
                  <a:pt x="100" y="50"/>
                </a:cubicBezTo>
                <a:cubicBezTo>
                  <a:pt x="100" y="22"/>
                  <a:pt x="77" y="0"/>
                  <a:pt x="50" y="0"/>
                </a:cubicBezTo>
                <a:cubicBezTo>
                  <a:pt x="22" y="0"/>
                  <a:pt x="0" y="22"/>
                  <a:pt x="0" y="50"/>
                </a:cubicBezTo>
                <a:close/>
                <a:moveTo>
                  <a:pt x="50" y="24"/>
                </a:moveTo>
                <a:cubicBezTo>
                  <a:pt x="64" y="24"/>
                  <a:pt x="76" y="35"/>
                  <a:pt x="76" y="50"/>
                </a:cubicBezTo>
                <a:cubicBezTo>
                  <a:pt x="76" y="64"/>
                  <a:pt x="64" y="76"/>
                  <a:pt x="50" y="76"/>
                </a:cubicBezTo>
                <a:cubicBezTo>
                  <a:pt x="35" y="76"/>
                  <a:pt x="24" y="64"/>
                  <a:pt x="24" y="50"/>
                </a:cubicBezTo>
                <a:cubicBezTo>
                  <a:pt x="24" y="35"/>
                  <a:pt x="35" y="24"/>
                  <a:pt x="50" y="24"/>
                </a:cubicBezTo>
                <a:close/>
              </a:path>
            </a:pathLst>
          </a:custGeom>
          <a:solidFill>
            <a:schemeClr val="tx2"/>
          </a:solidFill>
          <a:ln>
            <a:noFill/>
          </a:ln>
        </p:spPr>
        <p:txBody>
          <a:bodyPr vert="horz" wrap="square" lIns="93297" tIns="46649" rIns="93297" bIns="46649" numCol="1" anchor="t" anchorCtr="0" compatLnSpc="1">
            <a:prstTxWarp prst="textNoShape">
              <a:avLst/>
            </a:prstTxWarp>
          </a:bodyPr>
          <a:lstStyle/>
          <a:p>
            <a:endParaRPr lang="de-DE" sz="1837"/>
          </a:p>
        </p:txBody>
      </p:sp>
      <p:sp>
        <p:nvSpPr>
          <p:cNvPr id="33" name="Oval 32">
            <a:extLst>
              <a:ext uri="{FF2B5EF4-FFF2-40B4-BE49-F238E27FC236}">
                <a16:creationId xmlns="" xmlns:a16="http://schemas.microsoft.com/office/drawing/2014/main" id="{F7B6ACE0-B942-4B11-BAA1-BC2097BC278D}"/>
              </a:ext>
            </a:extLst>
          </p:cNvPr>
          <p:cNvSpPr/>
          <p:nvPr/>
        </p:nvSpPr>
        <p:spPr>
          <a:xfrm>
            <a:off x="4443832" y="4223413"/>
            <a:ext cx="488694" cy="488694"/>
          </a:xfrm>
          <a:prstGeom prst="ellipse">
            <a:avLst/>
          </a:prstGeom>
          <a:solidFill>
            <a:schemeClr val="bg1"/>
          </a:solidFill>
          <a:ln>
            <a:noFill/>
          </a:ln>
          <a:effectLst>
            <a:innerShdw blurRad="63500" dist="508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Graphic 92">
            <a:extLst>
              <a:ext uri="{FF2B5EF4-FFF2-40B4-BE49-F238E27FC236}">
                <a16:creationId xmlns="" xmlns:a16="http://schemas.microsoft.com/office/drawing/2014/main" id="{A3425AD7-D3C2-44FD-B703-076260AD301D}"/>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 xmlns:asvg="http://schemas.microsoft.com/office/drawing/2016/SVG/main" r:embed="rId7"/>
              </a:ext>
            </a:extLst>
          </a:blip>
          <a:stretch>
            <a:fillRect/>
          </a:stretch>
        </p:blipFill>
        <p:spPr>
          <a:xfrm>
            <a:off x="4556906" y="4336488"/>
            <a:ext cx="262546" cy="262544"/>
          </a:xfrm>
          <a:prstGeom prst="rect">
            <a:avLst/>
          </a:prstGeom>
        </p:spPr>
      </p:pic>
      <p:sp>
        <p:nvSpPr>
          <p:cNvPr id="35" name="TextBox 34">
            <a:extLst>
              <a:ext uri="{FF2B5EF4-FFF2-40B4-BE49-F238E27FC236}">
                <a16:creationId xmlns="" xmlns:a16="http://schemas.microsoft.com/office/drawing/2014/main" id="{85661558-6545-4537-9336-9B4C2059A570}"/>
              </a:ext>
            </a:extLst>
          </p:cNvPr>
          <p:cNvSpPr txBox="1"/>
          <p:nvPr/>
        </p:nvSpPr>
        <p:spPr>
          <a:xfrm>
            <a:off x="4606601" y="4720860"/>
            <a:ext cx="163157" cy="191793"/>
          </a:xfrm>
          <a:prstGeom prst="rect">
            <a:avLst/>
          </a:prstGeom>
          <a:noFill/>
        </p:spPr>
        <p:txBody>
          <a:bodyPr wrap="none" lIns="0" tIns="0" rIns="0" bIns="0" rtlCol="0">
            <a:spAutoFit/>
          </a:bodyPr>
          <a:lstStyle/>
          <a:p>
            <a:r>
              <a:rPr lang="en-US" sz="1200" b="1" dirty="0">
                <a:solidFill>
                  <a:schemeClr val="bg1"/>
                </a:solidFill>
              </a:rPr>
              <a:t>01</a:t>
            </a:r>
          </a:p>
        </p:txBody>
      </p:sp>
      <p:sp>
        <p:nvSpPr>
          <p:cNvPr id="36" name="Rectangle: Rounded Corners 133">
            <a:extLst>
              <a:ext uri="{FF2B5EF4-FFF2-40B4-BE49-F238E27FC236}">
                <a16:creationId xmlns="" xmlns:a16="http://schemas.microsoft.com/office/drawing/2014/main" id="{842102F9-C7AD-408A-BB70-6E9F85A327FB}"/>
              </a:ext>
            </a:extLst>
          </p:cNvPr>
          <p:cNvSpPr/>
          <p:nvPr/>
        </p:nvSpPr>
        <p:spPr>
          <a:xfrm>
            <a:off x="2713674" y="5074207"/>
            <a:ext cx="1242509" cy="952327"/>
          </a:xfrm>
          <a:prstGeom prst="roundRect">
            <a:avLst/>
          </a:prstGeom>
          <a:solidFill>
            <a:schemeClr val="bg1"/>
          </a:solidFill>
          <a:ln>
            <a:noFill/>
          </a:ln>
          <a:effectLst>
            <a:outerShdw blurRad="12700" dist="12700" dir="27000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400" b="1" dirty="0">
                <a:solidFill>
                  <a:schemeClr val="tx2"/>
                </a:solidFill>
              </a:rPr>
              <a:t> 01</a:t>
            </a:r>
          </a:p>
          <a:p>
            <a:pPr algn="ctr"/>
            <a:r>
              <a:rPr lang="en-US" sz="1600" b="1" dirty="0">
                <a:solidFill>
                  <a:schemeClr val="tx1"/>
                </a:solidFill>
              </a:rPr>
              <a:t>Inner join</a:t>
            </a:r>
            <a:endParaRPr lang="en-US" sz="1600" dirty="0">
              <a:solidFill>
                <a:schemeClr val="tx1"/>
              </a:solidFill>
            </a:endParaRPr>
          </a:p>
        </p:txBody>
      </p:sp>
      <p:sp>
        <p:nvSpPr>
          <p:cNvPr id="37" name="Freeform 108">
            <a:extLst>
              <a:ext uri="{FF2B5EF4-FFF2-40B4-BE49-F238E27FC236}">
                <a16:creationId xmlns="" xmlns:a16="http://schemas.microsoft.com/office/drawing/2014/main" id="{892E73AC-E70E-4CA3-8427-E15BB741CF0D}"/>
              </a:ext>
            </a:extLst>
          </p:cNvPr>
          <p:cNvSpPr>
            <a:spLocks noEditPoints="1"/>
          </p:cNvSpPr>
          <p:nvPr/>
        </p:nvSpPr>
        <p:spPr bwMode="auto">
          <a:xfrm>
            <a:off x="2797434" y="2147310"/>
            <a:ext cx="656520" cy="878446"/>
          </a:xfrm>
          <a:custGeom>
            <a:avLst/>
            <a:gdLst>
              <a:gd name="T0" fmla="*/ 0 w 100"/>
              <a:gd name="T1" fmla="*/ 50 h 134"/>
              <a:gd name="T2" fmla="*/ 10 w 100"/>
              <a:gd name="T3" fmla="*/ 79 h 134"/>
              <a:gd name="T4" fmla="*/ 50 w 100"/>
              <a:gd name="T5" fmla="*/ 134 h 134"/>
              <a:gd name="T6" fmla="*/ 90 w 100"/>
              <a:gd name="T7" fmla="*/ 79 h 134"/>
              <a:gd name="T8" fmla="*/ 100 w 100"/>
              <a:gd name="T9" fmla="*/ 50 h 134"/>
              <a:gd name="T10" fmla="*/ 50 w 100"/>
              <a:gd name="T11" fmla="*/ 0 h 134"/>
              <a:gd name="T12" fmla="*/ 0 w 100"/>
              <a:gd name="T13" fmla="*/ 50 h 134"/>
              <a:gd name="T14" fmla="*/ 50 w 100"/>
              <a:gd name="T15" fmla="*/ 24 h 134"/>
              <a:gd name="T16" fmla="*/ 76 w 100"/>
              <a:gd name="T17" fmla="*/ 50 h 134"/>
              <a:gd name="T18" fmla="*/ 50 w 100"/>
              <a:gd name="T19" fmla="*/ 76 h 134"/>
              <a:gd name="T20" fmla="*/ 24 w 100"/>
              <a:gd name="T21" fmla="*/ 50 h 134"/>
              <a:gd name="T22" fmla="*/ 50 w 100"/>
              <a:gd name="T23" fmla="*/ 2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0" h="134">
                <a:moveTo>
                  <a:pt x="0" y="50"/>
                </a:moveTo>
                <a:cubicBezTo>
                  <a:pt x="0" y="61"/>
                  <a:pt x="3" y="71"/>
                  <a:pt x="10" y="79"/>
                </a:cubicBezTo>
                <a:cubicBezTo>
                  <a:pt x="50" y="134"/>
                  <a:pt x="50" y="134"/>
                  <a:pt x="50" y="134"/>
                </a:cubicBezTo>
                <a:cubicBezTo>
                  <a:pt x="90" y="79"/>
                  <a:pt x="90" y="79"/>
                  <a:pt x="90" y="79"/>
                </a:cubicBezTo>
                <a:cubicBezTo>
                  <a:pt x="96" y="71"/>
                  <a:pt x="100" y="61"/>
                  <a:pt x="100" y="50"/>
                </a:cubicBezTo>
                <a:cubicBezTo>
                  <a:pt x="100" y="22"/>
                  <a:pt x="77" y="0"/>
                  <a:pt x="50" y="0"/>
                </a:cubicBezTo>
                <a:cubicBezTo>
                  <a:pt x="22" y="0"/>
                  <a:pt x="0" y="22"/>
                  <a:pt x="0" y="50"/>
                </a:cubicBezTo>
                <a:close/>
                <a:moveTo>
                  <a:pt x="50" y="24"/>
                </a:moveTo>
                <a:cubicBezTo>
                  <a:pt x="64" y="24"/>
                  <a:pt x="76" y="35"/>
                  <a:pt x="76" y="50"/>
                </a:cubicBezTo>
                <a:cubicBezTo>
                  <a:pt x="76" y="64"/>
                  <a:pt x="64" y="76"/>
                  <a:pt x="50" y="76"/>
                </a:cubicBezTo>
                <a:cubicBezTo>
                  <a:pt x="35" y="76"/>
                  <a:pt x="24" y="64"/>
                  <a:pt x="24" y="50"/>
                </a:cubicBezTo>
                <a:cubicBezTo>
                  <a:pt x="24" y="35"/>
                  <a:pt x="35" y="24"/>
                  <a:pt x="50" y="24"/>
                </a:cubicBezTo>
                <a:close/>
              </a:path>
            </a:pathLst>
          </a:custGeom>
          <a:solidFill>
            <a:schemeClr val="accent2"/>
          </a:solidFill>
          <a:ln>
            <a:noFill/>
          </a:ln>
        </p:spPr>
        <p:txBody>
          <a:bodyPr vert="horz" wrap="square" lIns="93297" tIns="46649" rIns="93297" bIns="46649" numCol="1" anchor="t" anchorCtr="0" compatLnSpc="1">
            <a:prstTxWarp prst="textNoShape">
              <a:avLst/>
            </a:prstTxWarp>
          </a:bodyPr>
          <a:lstStyle/>
          <a:p>
            <a:endParaRPr lang="de-DE" sz="1837"/>
          </a:p>
        </p:txBody>
      </p:sp>
      <p:sp>
        <p:nvSpPr>
          <p:cNvPr id="38" name="TextBox 37">
            <a:extLst>
              <a:ext uri="{FF2B5EF4-FFF2-40B4-BE49-F238E27FC236}">
                <a16:creationId xmlns="" xmlns:a16="http://schemas.microsoft.com/office/drawing/2014/main" id="{1E3D17BC-60DA-4918-9D2C-9AFCD4DA4A2A}"/>
              </a:ext>
            </a:extLst>
          </p:cNvPr>
          <p:cNvSpPr txBox="1"/>
          <p:nvPr/>
        </p:nvSpPr>
        <p:spPr>
          <a:xfrm>
            <a:off x="3044115" y="2724765"/>
            <a:ext cx="163157" cy="191793"/>
          </a:xfrm>
          <a:prstGeom prst="rect">
            <a:avLst/>
          </a:prstGeom>
          <a:noFill/>
        </p:spPr>
        <p:txBody>
          <a:bodyPr wrap="none" lIns="0" tIns="0" rIns="0" bIns="0" rtlCol="0">
            <a:spAutoFit/>
          </a:bodyPr>
          <a:lstStyle/>
          <a:p>
            <a:r>
              <a:rPr lang="en-US" sz="1200" b="1" dirty="0">
                <a:solidFill>
                  <a:schemeClr val="bg1"/>
                </a:solidFill>
              </a:rPr>
              <a:t>03</a:t>
            </a:r>
          </a:p>
        </p:txBody>
      </p:sp>
      <p:sp>
        <p:nvSpPr>
          <p:cNvPr id="39" name="Rectangle: Rounded Corners 136">
            <a:extLst>
              <a:ext uri="{FF2B5EF4-FFF2-40B4-BE49-F238E27FC236}">
                <a16:creationId xmlns="" xmlns:a16="http://schemas.microsoft.com/office/drawing/2014/main" id="{64E11CE0-3108-46E0-9180-1C2D7587FA5D}"/>
              </a:ext>
            </a:extLst>
          </p:cNvPr>
          <p:cNvSpPr/>
          <p:nvPr/>
        </p:nvSpPr>
        <p:spPr>
          <a:xfrm>
            <a:off x="4062322" y="1435908"/>
            <a:ext cx="1242509" cy="952327"/>
          </a:xfrm>
          <a:prstGeom prst="roundRect">
            <a:avLst/>
          </a:prstGeom>
          <a:solidFill>
            <a:schemeClr val="bg1"/>
          </a:solidFill>
          <a:ln>
            <a:noFill/>
          </a:ln>
          <a:effectLst>
            <a:outerShdw blurRad="12700" dist="12700" dir="27000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400" b="1" dirty="0">
                <a:solidFill>
                  <a:schemeClr val="accent3"/>
                </a:solidFill>
              </a:rPr>
              <a:t> 04</a:t>
            </a:r>
          </a:p>
          <a:p>
            <a:pPr algn="ctr"/>
            <a:r>
              <a:rPr lang="en-US" sz="1600" b="1" dirty="0">
                <a:solidFill>
                  <a:schemeClr val="tx1"/>
                </a:solidFill>
              </a:rPr>
              <a:t>Temporal join</a:t>
            </a:r>
          </a:p>
        </p:txBody>
      </p:sp>
      <p:sp>
        <p:nvSpPr>
          <p:cNvPr id="40" name="Freeform 108">
            <a:extLst>
              <a:ext uri="{FF2B5EF4-FFF2-40B4-BE49-F238E27FC236}">
                <a16:creationId xmlns="" xmlns:a16="http://schemas.microsoft.com/office/drawing/2014/main" id="{9D58ADC6-B080-4ABA-A99F-371C8713D57E}"/>
              </a:ext>
            </a:extLst>
          </p:cNvPr>
          <p:cNvSpPr>
            <a:spLocks noEditPoints="1"/>
          </p:cNvSpPr>
          <p:nvPr/>
        </p:nvSpPr>
        <p:spPr bwMode="auto">
          <a:xfrm>
            <a:off x="4352430" y="2999516"/>
            <a:ext cx="656520" cy="878446"/>
          </a:xfrm>
          <a:custGeom>
            <a:avLst/>
            <a:gdLst>
              <a:gd name="T0" fmla="*/ 0 w 100"/>
              <a:gd name="T1" fmla="*/ 50 h 134"/>
              <a:gd name="T2" fmla="*/ 10 w 100"/>
              <a:gd name="T3" fmla="*/ 79 h 134"/>
              <a:gd name="T4" fmla="*/ 50 w 100"/>
              <a:gd name="T5" fmla="*/ 134 h 134"/>
              <a:gd name="T6" fmla="*/ 90 w 100"/>
              <a:gd name="T7" fmla="*/ 79 h 134"/>
              <a:gd name="T8" fmla="*/ 100 w 100"/>
              <a:gd name="T9" fmla="*/ 50 h 134"/>
              <a:gd name="T10" fmla="*/ 50 w 100"/>
              <a:gd name="T11" fmla="*/ 0 h 134"/>
              <a:gd name="T12" fmla="*/ 0 w 100"/>
              <a:gd name="T13" fmla="*/ 50 h 134"/>
              <a:gd name="T14" fmla="*/ 50 w 100"/>
              <a:gd name="T15" fmla="*/ 24 h 134"/>
              <a:gd name="T16" fmla="*/ 76 w 100"/>
              <a:gd name="T17" fmla="*/ 50 h 134"/>
              <a:gd name="T18" fmla="*/ 50 w 100"/>
              <a:gd name="T19" fmla="*/ 76 h 134"/>
              <a:gd name="T20" fmla="*/ 24 w 100"/>
              <a:gd name="T21" fmla="*/ 50 h 134"/>
              <a:gd name="T22" fmla="*/ 50 w 100"/>
              <a:gd name="T23" fmla="*/ 2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0" h="134">
                <a:moveTo>
                  <a:pt x="0" y="50"/>
                </a:moveTo>
                <a:cubicBezTo>
                  <a:pt x="0" y="61"/>
                  <a:pt x="3" y="71"/>
                  <a:pt x="10" y="79"/>
                </a:cubicBezTo>
                <a:cubicBezTo>
                  <a:pt x="50" y="134"/>
                  <a:pt x="50" y="134"/>
                  <a:pt x="50" y="134"/>
                </a:cubicBezTo>
                <a:cubicBezTo>
                  <a:pt x="90" y="79"/>
                  <a:pt x="90" y="79"/>
                  <a:pt x="90" y="79"/>
                </a:cubicBezTo>
                <a:cubicBezTo>
                  <a:pt x="96" y="71"/>
                  <a:pt x="100" y="61"/>
                  <a:pt x="100" y="50"/>
                </a:cubicBezTo>
                <a:cubicBezTo>
                  <a:pt x="100" y="22"/>
                  <a:pt x="77" y="0"/>
                  <a:pt x="50" y="0"/>
                </a:cubicBezTo>
                <a:cubicBezTo>
                  <a:pt x="22" y="0"/>
                  <a:pt x="0" y="22"/>
                  <a:pt x="0" y="50"/>
                </a:cubicBezTo>
                <a:close/>
                <a:moveTo>
                  <a:pt x="50" y="24"/>
                </a:moveTo>
                <a:cubicBezTo>
                  <a:pt x="64" y="24"/>
                  <a:pt x="76" y="35"/>
                  <a:pt x="76" y="50"/>
                </a:cubicBezTo>
                <a:cubicBezTo>
                  <a:pt x="76" y="64"/>
                  <a:pt x="64" y="76"/>
                  <a:pt x="50" y="76"/>
                </a:cubicBezTo>
                <a:cubicBezTo>
                  <a:pt x="35" y="76"/>
                  <a:pt x="24" y="64"/>
                  <a:pt x="24" y="50"/>
                </a:cubicBezTo>
                <a:cubicBezTo>
                  <a:pt x="24" y="35"/>
                  <a:pt x="35" y="24"/>
                  <a:pt x="50" y="24"/>
                </a:cubicBezTo>
                <a:close/>
              </a:path>
            </a:pathLst>
          </a:custGeom>
          <a:solidFill>
            <a:schemeClr val="accent3"/>
          </a:solidFill>
          <a:ln>
            <a:noFill/>
          </a:ln>
        </p:spPr>
        <p:txBody>
          <a:bodyPr vert="horz" wrap="square" lIns="93297" tIns="46649" rIns="93297" bIns="46649" numCol="1" anchor="t" anchorCtr="0" compatLnSpc="1">
            <a:prstTxWarp prst="textNoShape">
              <a:avLst/>
            </a:prstTxWarp>
          </a:bodyPr>
          <a:lstStyle/>
          <a:p>
            <a:endParaRPr lang="de-DE" sz="1837"/>
          </a:p>
        </p:txBody>
      </p:sp>
      <p:sp>
        <p:nvSpPr>
          <p:cNvPr id="41" name="Oval 40">
            <a:extLst>
              <a:ext uri="{FF2B5EF4-FFF2-40B4-BE49-F238E27FC236}">
                <a16:creationId xmlns="" xmlns:a16="http://schemas.microsoft.com/office/drawing/2014/main" id="{71F2B233-21D7-4420-B7D3-C4B65E94A0C4}"/>
              </a:ext>
            </a:extLst>
          </p:cNvPr>
          <p:cNvSpPr/>
          <p:nvPr/>
        </p:nvSpPr>
        <p:spPr>
          <a:xfrm>
            <a:off x="4436343" y="3074669"/>
            <a:ext cx="488694" cy="488694"/>
          </a:xfrm>
          <a:prstGeom prst="ellipse">
            <a:avLst/>
          </a:prstGeom>
          <a:solidFill>
            <a:schemeClr val="bg1"/>
          </a:solidFill>
          <a:ln>
            <a:noFill/>
          </a:ln>
          <a:effectLst>
            <a:innerShdw blurRad="63500" dist="508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 xmlns:a16="http://schemas.microsoft.com/office/drawing/2014/main" id="{DFDE8B51-32AB-4610-A3F9-5BDF78DC7388}"/>
              </a:ext>
            </a:extLst>
          </p:cNvPr>
          <p:cNvSpPr txBox="1"/>
          <p:nvPr/>
        </p:nvSpPr>
        <p:spPr>
          <a:xfrm>
            <a:off x="4599111" y="3572116"/>
            <a:ext cx="163157" cy="191793"/>
          </a:xfrm>
          <a:prstGeom prst="rect">
            <a:avLst/>
          </a:prstGeom>
          <a:noFill/>
        </p:spPr>
        <p:txBody>
          <a:bodyPr wrap="none" lIns="0" tIns="0" rIns="0" bIns="0" rtlCol="0">
            <a:spAutoFit/>
          </a:bodyPr>
          <a:lstStyle/>
          <a:p>
            <a:r>
              <a:rPr lang="en-US" sz="1200" b="1" dirty="0">
                <a:solidFill>
                  <a:schemeClr val="bg1"/>
                </a:solidFill>
              </a:rPr>
              <a:t>04</a:t>
            </a:r>
          </a:p>
        </p:txBody>
      </p:sp>
      <p:pic>
        <p:nvPicPr>
          <p:cNvPr id="43" name="Graphic 89">
            <a:extLst>
              <a:ext uri="{FF2B5EF4-FFF2-40B4-BE49-F238E27FC236}">
                <a16:creationId xmlns="" xmlns:a16="http://schemas.microsoft.com/office/drawing/2014/main" id="{A7EA48F3-4638-4149-AE41-8E89B7D21322}"/>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 xmlns:asvg="http://schemas.microsoft.com/office/drawing/2016/SVG/main" r:embed="rId9"/>
              </a:ext>
            </a:extLst>
          </a:blip>
          <a:stretch>
            <a:fillRect/>
          </a:stretch>
        </p:blipFill>
        <p:spPr>
          <a:xfrm>
            <a:off x="4539606" y="3177932"/>
            <a:ext cx="282169" cy="282169"/>
          </a:xfrm>
          <a:prstGeom prst="rect">
            <a:avLst/>
          </a:prstGeom>
        </p:spPr>
      </p:pic>
      <p:sp>
        <p:nvSpPr>
          <p:cNvPr id="45" name="Freeform 108">
            <a:extLst>
              <a:ext uri="{FF2B5EF4-FFF2-40B4-BE49-F238E27FC236}">
                <a16:creationId xmlns="" xmlns:a16="http://schemas.microsoft.com/office/drawing/2014/main" id="{CB9CAE31-77A9-4379-BC76-91EE46B6E358}"/>
              </a:ext>
            </a:extLst>
          </p:cNvPr>
          <p:cNvSpPr>
            <a:spLocks noEditPoints="1"/>
          </p:cNvSpPr>
          <p:nvPr/>
        </p:nvSpPr>
        <p:spPr bwMode="auto">
          <a:xfrm>
            <a:off x="7081898" y="2428612"/>
            <a:ext cx="656520" cy="878446"/>
          </a:xfrm>
          <a:custGeom>
            <a:avLst/>
            <a:gdLst>
              <a:gd name="T0" fmla="*/ 0 w 100"/>
              <a:gd name="T1" fmla="*/ 50 h 134"/>
              <a:gd name="T2" fmla="*/ 10 w 100"/>
              <a:gd name="T3" fmla="*/ 79 h 134"/>
              <a:gd name="T4" fmla="*/ 50 w 100"/>
              <a:gd name="T5" fmla="*/ 134 h 134"/>
              <a:gd name="T6" fmla="*/ 90 w 100"/>
              <a:gd name="T7" fmla="*/ 79 h 134"/>
              <a:gd name="T8" fmla="*/ 100 w 100"/>
              <a:gd name="T9" fmla="*/ 50 h 134"/>
              <a:gd name="T10" fmla="*/ 50 w 100"/>
              <a:gd name="T11" fmla="*/ 0 h 134"/>
              <a:gd name="T12" fmla="*/ 0 w 100"/>
              <a:gd name="T13" fmla="*/ 50 h 134"/>
              <a:gd name="T14" fmla="*/ 50 w 100"/>
              <a:gd name="T15" fmla="*/ 24 h 134"/>
              <a:gd name="T16" fmla="*/ 76 w 100"/>
              <a:gd name="T17" fmla="*/ 50 h 134"/>
              <a:gd name="T18" fmla="*/ 50 w 100"/>
              <a:gd name="T19" fmla="*/ 76 h 134"/>
              <a:gd name="T20" fmla="*/ 24 w 100"/>
              <a:gd name="T21" fmla="*/ 50 h 134"/>
              <a:gd name="T22" fmla="*/ 50 w 100"/>
              <a:gd name="T23" fmla="*/ 2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0" h="134">
                <a:moveTo>
                  <a:pt x="0" y="50"/>
                </a:moveTo>
                <a:cubicBezTo>
                  <a:pt x="0" y="61"/>
                  <a:pt x="3" y="71"/>
                  <a:pt x="10" y="79"/>
                </a:cubicBezTo>
                <a:cubicBezTo>
                  <a:pt x="50" y="134"/>
                  <a:pt x="50" y="134"/>
                  <a:pt x="50" y="134"/>
                </a:cubicBezTo>
                <a:cubicBezTo>
                  <a:pt x="90" y="79"/>
                  <a:pt x="90" y="79"/>
                  <a:pt x="90" y="79"/>
                </a:cubicBezTo>
                <a:cubicBezTo>
                  <a:pt x="96" y="71"/>
                  <a:pt x="100" y="61"/>
                  <a:pt x="100" y="50"/>
                </a:cubicBezTo>
                <a:cubicBezTo>
                  <a:pt x="100" y="22"/>
                  <a:pt x="77" y="0"/>
                  <a:pt x="50" y="0"/>
                </a:cubicBezTo>
                <a:cubicBezTo>
                  <a:pt x="22" y="0"/>
                  <a:pt x="0" y="22"/>
                  <a:pt x="0" y="50"/>
                </a:cubicBezTo>
                <a:close/>
                <a:moveTo>
                  <a:pt x="50" y="24"/>
                </a:moveTo>
                <a:cubicBezTo>
                  <a:pt x="64" y="24"/>
                  <a:pt x="76" y="35"/>
                  <a:pt x="76" y="50"/>
                </a:cubicBezTo>
                <a:cubicBezTo>
                  <a:pt x="76" y="64"/>
                  <a:pt x="64" y="76"/>
                  <a:pt x="50" y="76"/>
                </a:cubicBezTo>
                <a:cubicBezTo>
                  <a:pt x="35" y="76"/>
                  <a:pt x="24" y="64"/>
                  <a:pt x="24" y="50"/>
                </a:cubicBezTo>
                <a:cubicBezTo>
                  <a:pt x="24" y="35"/>
                  <a:pt x="35" y="24"/>
                  <a:pt x="50" y="24"/>
                </a:cubicBezTo>
                <a:close/>
              </a:path>
            </a:pathLst>
          </a:custGeom>
          <a:solidFill>
            <a:schemeClr val="accent4"/>
          </a:solidFill>
          <a:ln>
            <a:noFill/>
          </a:ln>
        </p:spPr>
        <p:txBody>
          <a:bodyPr vert="horz" wrap="square" lIns="93297" tIns="46649" rIns="93297" bIns="46649" numCol="1" anchor="t" anchorCtr="0" compatLnSpc="1">
            <a:prstTxWarp prst="textNoShape">
              <a:avLst/>
            </a:prstTxWarp>
          </a:bodyPr>
          <a:lstStyle/>
          <a:p>
            <a:endParaRPr lang="de-DE" sz="1837"/>
          </a:p>
        </p:txBody>
      </p:sp>
      <p:sp>
        <p:nvSpPr>
          <p:cNvPr id="46" name="Oval 45">
            <a:extLst>
              <a:ext uri="{FF2B5EF4-FFF2-40B4-BE49-F238E27FC236}">
                <a16:creationId xmlns="" xmlns:a16="http://schemas.microsoft.com/office/drawing/2014/main" id="{6276AF51-7784-4D54-9FF3-F187D83C95D7}"/>
              </a:ext>
            </a:extLst>
          </p:cNvPr>
          <p:cNvSpPr/>
          <p:nvPr/>
        </p:nvSpPr>
        <p:spPr>
          <a:xfrm>
            <a:off x="7165811" y="2503764"/>
            <a:ext cx="488694" cy="488694"/>
          </a:xfrm>
          <a:prstGeom prst="ellipse">
            <a:avLst/>
          </a:prstGeom>
          <a:solidFill>
            <a:schemeClr val="bg1"/>
          </a:solidFill>
          <a:ln>
            <a:noFill/>
          </a:ln>
          <a:effectLst>
            <a:innerShdw blurRad="63500" dist="508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a:extLst>
              <a:ext uri="{FF2B5EF4-FFF2-40B4-BE49-F238E27FC236}">
                <a16:creationId xmlns="" xmlns:a16="http://schemas.microsoft.com/office/drawing/2014/main" id="{25E8CD66-F375-4BB4-947D-918ADCD3D3FF}"/>
              </a:ext>
            </a:extLst>
          </p:cNvPr>
          <p:cNvSpPr txBox="1"/>
          <p:nvPr/>
        </p:nvSpPr>
        <p:spPr>
          <a:xfrm>
            <a:off x="7328579" y="3017146"/>
            <a:ext cx="163157" cy="191793"/>
          </a:xfrm>
          <a:prstGeom prst="rect">
            <a:avLst/>
          </a:prstGeom>
          <a:noFill/>
        </p:spPr>
        <p:txBody>
          <a:bodyPr wrap="square" lIns="0" tIns="0" rIns="0" bIns="0" rtlCol="0">
            <a:spAutoFit/>
          </a:bodyPr>
          <a:lstStyle/>
          <a:p>
            <a:pPr algn="ctr"/>
            <a:r>
              <a:rPr lang="en-US" sz="1200" b="1" dirty="0">
                <a:solidFill>
                  <a:schemeClr val="bg1"/>
                </a:solidFill>
              </a:rPr>
              <a:t>05</a:t>
            </a:r>
          </a:p>
        </p:txBody>
      </p:sp>
      <p:pic>
        <p:nvPicPr>
          <p:cNvPr id="48" name="Graphic 88">
            <a:extLst>
              <a:ext uri="{FF2B5EF4-FFF2-40B4-BE49-F238E27FC236}">
                <a16:creationId xmlns="" xmlns:a16="http://schemas.microsoft.com/office/drawing/2014/main" id="{48F501BE-4E8C-4115-A759-43FF62EF5399}"/>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 xmlns:asvg="http://schemas.microsoft.com/office/drawing/2016/SVG/main" r:embed="rId11"/>
              </a:ext>
            </a:extLst>
          </a:blip>
          <a:stretch>
            <a:fillRect/>
          </a:stretch>
        </p:blipFill>
        <p:spPr>
          <a:xfrm>
            <a:off x="7292828" y="2630781"/>
            <a:ext cx="234661" cy="234661"/>
          </a:xfrm>
          <a:prstGeom prst="rect">
            <a:avLst/>
          </a:prstGeom>
        </p:spPr>
      </p:pic>
      <p:sp>
        <p:nvSpPr>
          <p:cNvPr id="49" name="Freeform 108">
            <a:extLst>
              <a:ext uri="{FF2B5EF4-FFF2-40B4-BE49-F238E27FC236}">
                <a16:creationId xmlns="" xmlns:a16="http://schemas.microsoft.com/office/drawing/2014/main" id="{EFF1DAB9-348C-4174-A78A-06E92ED4922E}"/>
              </a:ext>
            </a:extLst>
          </p:cNvPr>
          <p:cNvSpPr>
            <a:spLocks noEditPoints="1"/>
          </p:cNvSpPr>
          <p:nvPr/>
        </p:nvSpPr>
        <p:spPr bwMode="auto">
          <a:xfrm>
            <a:off x="8532083" y="3230362"/>
            <a:ext cx="656520" cy="878446"/>
          </a:xfrm>
          <a:custGeom>
            <a:avLst/>
            <a:gdLst>
              <a:gd name="T0" fmla="*/ 0 w 100"/>
              <a:gd name="T1" fmla="*/ 50 h 134"/>
              <a:gd name="T2" fmla="*/ 10 w 100"/>
              <a:gd name="T3" fmla="*/ 79 h 134"/>
              <a:gd name="T4" fmla="*/ 50 w 100"/>
              <a:gd name="T5" fmla="*/ 134 h 134"/>
              <a:gd name="T6" fmla="*/ 90 w 100"/>
              <a:gd name="T7" fmla="*/ 79 h 134"/>
              <a:gd name="T8" fmla="*/ 100 w 100"/>
              <a:gd name="T9" fmla="*/ 50 h 134"/>
              <a:gd name="T10" fmla="*/ 50 w 100"/>
              <a:gd name="T11" fmla="*/ 0 h 134"/>
              <a:gd name="T12" fmla="*/ 0 w 100"/>
              <a:gd name="T13" fmla="*/ 50 h 134"/>
              <a:gd name="T14" fmla="*/ 50 w 100"/>
              <a:gd name="T15" fmla="*/ 24 h 134"/>
              <a:gd name="T16" fmla="*/ 76 w 100"/>
              <a:gd name="T17" fmla="*/ 50 h 134"/>
              <a:gd name="T18" fmla="*/ 50 w 100"/>
              <a:gd name="T19" fmla="*/ 76 h 134"/>
              <a:gd name="T20" fmla="*/ 24 w 100"/>
              <a:gd name="T21" fmla="*/ 50 h 134"/>
              <a:gd name="T22" fmla="*/ 50 w 100"/>
              <a:gd name="T23" fmla="*/ 2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0" h="134">
                <a:moveTo>
                  <a:pt x="0" y="50"/>
                </a:moveTo>
                <a:cubicBezTo>
                  <a:pt x="0" y="61"/>
                  <a:pt x="3" y="71"/>
                  <a:pt x="10" y="79"/>
                </a:cubicBezTo>
                <a:cubicBezTo>
                  <a:pt x="50" y="134"/>
                  <a:pt x="50" y="134"/>
                  <a:pt x="50" y="134"/>
                </a:cubicBezTo>
                <a:cubicBezTo>
                  <a:pt x="90" y="79"/>
                  <a:pt x="90" y="79"/>
                  <a:pt x="90" y="79"/>
                </a:cubicBezTo>
                <a:cubicBezTo>
                  <a:pt x="96" y="71"/>
                  <a:pt x="100" y="61"/>
                  <a:pt x="100" y="50"/>
                </a:cubicBezTo>
                <a:cubicBezTo>
                  <a:pt x="100" y="22"/>
                  <a:pt x="77" y="0"/>
                  <a:pt x="50" y="0"/>
                </a:cubicBezTo>
                <a:cubicBezTo>
                  <a:pt x="22" y="0"/>
                  <a:pt x="0" y="22"/>
                  <a:pt x="0" y="50"/>
                </a:cubicBezTo>
                <a:close/>
                <a:moveTo>
                  <a:pt x="50" y="24"/>
                </a:moveTo>
                <a:cubicBezTo>
                  <a:pt x="64" y="24"/>
                  <a:pt x="76" y="35"/>
                  <a:pt x="76" y="50"/>
                </a:cubicBezTo>
                <a:cubicBezTo>
                  <a:pt x="76" y="64"/>
                  <a:pt x="64" y="76"/>
                  <a:pt x="50" y="76"/>
                </a:cubicBezTo>
                <a:cubicBezTo>
                  <a:pt x="35" y="76"/>
                  <a:pt x="24" y="64"/>
                  <a:pt x="24" y="50"/>
                </a:cubicBezTo>
                <a:cubicBezTo>
                  <a:pt x="24" y="35"/>
                  <a:pt x="35" y="24"/>
                  <a:pt x="50" y="24"/>
                </a:cubicBezTo>
                <a:close/>
              </a:path>
            </a:pathLst>
          </a:custGeom>
          <a:solidFill>
            <a:schemeClr val="accent5"/>
          </a:solidFill>
          <a:ln>
            <a:noFill/>
          </a:ln>
        </p:spPr>
        <p:txBody>
          <a:bodyPr vert="horz" wrap="square" lIns="93297" tIns="46649" rIns="93297" bIns="46649" numCol="1" anchor="t" anchorCtr="0" compatLnSpc="1">
            <a:prstTxWarp prst="textNoShape">
              <a:avLst/>
            </a:prstTxWarp>
          </a:bodyPr>
          <a:lstStyle/>
          <a:p>
            <a:endParaRPr lang="de-DE" sz="1837"/>
          </a:p>
        </p:txBody>
      </p:sp>
      <p:sp>
        <p:nvSpPr>
          <p:cNvPr id="50" name="Oval 49">
            <a:extLst>
              <a:ext uri="{FF2B5EF4-FFF2-40B4-BE49-F238E27FC236}">
                <a16:creationId xmlns="" xmlns:a16="http://schemas.microsoft.com/office/drawing/2014/main" id="{36003C9B-804D-4515-A2D0-42D045328689}"/>
              </a:ext>
            </a:extLst>
          </p:cNvPr>
          <p:cNvSpPr/>
          <p:nvPr/>
        </p:nvSpPr>
        <p:spPr>
          <a:xfrm>
            <a:off x="8615996" y="3305514"/>
            <a:ext cx="488694" cy="488694"/>
          </a:xfrm>
          <a:prstGeom prst="ellipse">
            <a:avLst/>
          </a:prstGeom>
          <a:solidFill>
            <a:schemeClr val="bg1"/>
          </a:solidFill>
          <a:ln>
            <a:noFill/>
          </a:ln>
          <a:effectLst>
            <a:innerShdw blurRad="63500" dist="508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 xmlns:a16="http://schemas.microsoft.com/office/drawing/2014/main" id="{35229C67-61D5-42E2-9DC8-2ED25E77DFC7}"/>
              </a:ext>
            </a:extLst>
          </p:cNvPr>
          <p:cNvSpPr txBox="1"/>
          <p:nvPr/>
        </p:nvSpPr>
        <p:spPr>
          <a:xfrm>
            <a:off x="8778764" y="3824509"/>
            <a:ext cx="163157" cy="191793"/>
          </a:xfrm>
          <a:prstGeom prst="rect">
            <a:avLst/>
          </a:prstGeom>
          <a:noFill/>
        </p:spPr>
        <p:txBody>
          <a:bodyPr wrap="none" lIns="0" tIns="0" rIns="0" bIns="0" rtlCol="0">
            <a:spAutoFit/>
          </a:bodyPr>
          <a:lstStyle/>
          <a:p>
            <a:r>
              <a:rPr lang="en-US" sz="1200" b="1" dirty="0">
                <a:solidFill>
                  <a:schemeClr val="bg1"/>
                </a:solidFill>
              </a:rPr>
              <a:t>06</a:t>
            </a:r>
          </a:p>
        </p:txBody>
      </p:sp>
      <p:pic>
        <p:nvPicPr>
          <p:cNvPr id="52" name="Graphic 87">
            <a:extLst>
              <a:ext uri="{FF2B5EF4-FFF2-40B4-BE49-F238E27FC236}">
                <a16:creationId xmlns="" xmlns:a16="http://schemas.microsoft.com/office/drawing/2014/main" id="{5FF8AA13-2F68-4E35-96E3-E0AD9F84DFD6}"/>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 xmlns:asvg="http://schemas.microsoft.com/office/drawing/2016/SVG/main" r:embed="rId13"/>
              </a:ext>
            </a:extLst>
          </a:blip>
          <a:stretch>
            <a:fillRect/>
          </a:stretch>
        </p:blipFill>
        <p:spPr>
          <a:xfrm>
            <a:off x="8724153" y="3413671"/>
            <a:ext cx="272381" cy="272381"/>
          </a:xfrm>
          <a:prstGeom prst="rect">
            <a:avLst/>
          </a:prstGeom>
        </p:spPr>
      </p:pic>
      <p:sp>
        <p:nvSpPr>
          <p:cNvPr id="53" name="Freeform 108">
            <a:extLst>
              <a:ext uri="{FF2B5EF4-FFF2-40B4-BE49-F238E27FC236}">
                <a16:creationId xmlns="" xmlns:a16="http://schemas.microsoft.com/office/drawing/2014/main" id="{69B7CE14-6439-4CCB-9CD4-4A2AF12B1D16}"/>
              </a:ext>
            </a:extLst>
          </p:cNvPr>
          <p:cNvSpPr>
            <a:spLocks noEditPoints="1"/>
          </p:cNvSpPr>
          <p:nvPr/>
        </p:nvSpPr>
        <p:spPr bwMode="auto">
          <a:xfrm>
            <a:off x="9243222" y="2486495"/>
            <a:ext cx="656520" cy="878446"/>
          </a:xfrm>
          <a:custGeom>
            <a:avLst/>
            <a:gdLst>
              <a:gd name="T0" fmla="*/ 0 w 100"/>
              <a:gd name="T1" fmla="*/ 50 h 134"/>
              <a:gd name="T2" fmla="*/ 10 w 100"/>
              <a:gd name="T3" fmla="*/ 79 h 134"/>
              <a:gd name="T4" fmla="*/ 50 w 100"/>
              <a:gd name="T5" fmla="*/ 134 h 134"/>
              <a:gd name="T6" fmla="*/ 90 w 100"/>
              <a:gd name="T7" fmla="*/ 79 h 134"/>
              <a:gd name="T8" fmla="*/ 100 w 100"/>
              <a:gd name="T9" fmla="*/ 50 h 134"/>
              <a:gd name="T10" fmla="*/ 50 w 100"/>
              <a:gd name="T11" fmla="*/ 0 h 134"/>
              <a:gd name="T12" fmla="*/ 0 w 100"/>
              <a:gd name="T13" fmla="*/ 50 h 134"/>
              <a:gd name="T14" fmla="*/ 50 w 100"/>
              <a:gd name="T15" fmla="*/ 24 h 134"/>
              <a:gd name="T16" fmla="*/ 76 w 100"/>
              <a:gd name="T17" fmla="*/ 50 h 134"/>
              <a:gd name="T18" fmla="*/ 50 w 100"/>
              <a:gd name="T19" fmla="*/ 76 h 134"/>
              <a:gd name="T20" fmla="*/ 24 w 100"/>
              <a:gd name="T21" fmla="*/ 50 h 134"/>
              <a:gd name="T22" fmla="*/ 50 w 100"/>
              <a:gd name="T23" fmla="*/ 2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0" h="134">
                <a:moveTo>
                  <a:pt x="0" y="50"/>
                </a:moveTo>
                <a:cubicBezTo>
                  <a:pt x="0" y="61"/>
                  <a:pt x="3" y="71"/>
                  <a:pt x="10" y="79"/>
                </a:cubicBezTo>
                <a:cubicBezTo>
                  <a:pt x="50" y="134"/>
                  <a:pt x="50" y="134"/>
                  <a:pt x="50" y="134"/>
                </a:cubicBezTo>
                <a:cubicBezTo>
                  <a:pt x="90" y="79"/>
                  <a:pt x="90" y="79"/>
                  <a:pt x="90" y="79"/>
                </a:cubicBezTo>
                <a:cubicBezTo>
                  <a:pt x="96" y="71"/>
                  <a:pt x="100" y="61"/>
                  <a:pt x="100" y="50"/>
                </a:cubicBezTo>
                <a:cubicBezTo>
                  <a:pt x="100" y="22"/>
                  <a:pt x="77" y="0"/>
                  <a:pt x="50" y="0"/>
                </a:cubicBezTo>
                <a:cubicBezTo>
                  <a:pt x="22" y="0"/>
                  <a:pt x="0" y="22"/>
                  <a:pt x="0" y="50"/>
                </a:cubicBezTo>
                <a:close/>
                <a:moveTo>
                  <a:pt x="50" y="24"/>
                </a:moveTo>
                <a:cubicBezTo>
                  <a:pt x="64" y="24"/>
                  <a:pt x="76" y="35"/>
                  <a:pt x="76" y="50"/>
                </a:cubicBezTo>
                <a:cubicBezTo>
                  <a:pt x="76" y="64"/>
                  <a:pt x="64" y="76"/>
                  <a:pt x="50" y="76"/>
                </a:cubicBezTo>
                <a:cubicBezTo>
                  <a:pt x="35" y="76"/>
                  <a:pt x="24" y="64"/>
                  <a:pt x="24" y="50"/>
                </a:cubicBezTo>
                <a:cubicBezTo>
                  <a:pt x="24" y="35"/>
                  <a:pt x="35" y="24"/>
                  <a:pt x="50" y="24"/>
                </a:cubicBezTo>
                <a:close/>
              </a:path>
            </a:pathLst>
          </a:custGeom>
          <a:solidFill>
            <a:schemeClr val="accent6"/>
          </a:solidFill>
          <a:ln>
            <a:noFill/>
          </a:ln>
        </p:spPr>
        <p:txBody>
          <a:bodyPr vert="horz" wrap="square" lIns="93297" tIns="46649" rIns="93297" bIns="46649" numCol="1" anchor="t" anchorCtr="0" compatLnSpc="1">
            <a:prstTxWarp prst="textNoShape">
              <a:avLst/>
            </a:prstTxWarp>
          </a:bodyPr>
          <a:lstStyle/>
          <a:p>
            <a:endParaRPr lang="de-DE" sz="1837"/>
          </a:p>
        </p:txBody>
      </p:sp>
      <p:sp>
        <p:nvSpPr>
          <p:cNvPr id="54" name="Oval 53">
            <a:extLst>
              <a:ext uri="{FF2B5EF4-FFF2-40B4-BE49-F238E27FC236}">
                <a16:creationId xmlns="" xmlns:a16="http://schemas.microsoft.com/office/drawing/2014/main" id="{81E2CB20-4B43-4210-A51A-A59937282A86}"/>
              </a:ext>
            </a:extLst>
          </p:cNvPr>
          <p:cNvSpPr/>
          <p:nvPr/>
        </p:nvSpPr>
        <p:spPr>
          <a:xfrm>
            <a:off x="9327135" y="2561647"/>
            <a:ext cx="488694" cy="488694"/>
          </a:xfrm>
          <a:prstGeom prst="ellipse">
            <a:avLst/>
          </a:prstGeom>
          <a:solidFill>
            <a:schemeClr val="bg1"/>
          </a:solidFill>
          <a:ln>
            <a:noFill/>
          </a:ln>
          <a:effectLst>
            <a:innerShdw blurRad="63500" dist="508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 xmlns:a16="http://schemas.microsoft.com/office/drawing/2014/main" id="{6A0722F8-269C-4C02-9321-C76841E764AA}"/>
              </a:ext>
            </a:extLst>
          </p:cNvPr>
          <p:cNvSpPr txBox="1"/>
          <p:nvPr/>
        </p:nvSpPr>
        <p:spPr>
          <a:xfrm>
            <a:off x="9489903" y="3065856"/>
            <a:ext cx="163157" cy="191793"/>
          </a:xfrm>
          <a:prstGeom prst="rect">
            <a:avLst/>
          </a:prstGeom>
          <a:noFill/>
        </p:spPr>
        <p:txBody>
          <a:bodyPr wrap="none" lIns="0" tIns="0" rIns="0" bIns="0" rtlCol="0">
            <a:spAutoFit/>
          </a:bodyPr>
          <a:lstStyle/>
          <a:p>
            <a:r>
              <a:rPr lang="en-US" sz="1200" b="1" dirty="0">
                <a:solidFill>
                  <a:schemeClr val="bg1"/>
                </a:solidFill>
              </a:rPr>
              <a:t>07</a:t>
            </a:r>
          </a:p>
        </p:txBody>
      </p:sp>
      <p:pic>
        <p:nvPicPr>
          <p:cNvPr id="56" name="Graphic 86">
            <a:extLst>
              <a:ext uri="{FF2B5EF4-FFF2-40B4-BE49-F238E27FC236}">
                <a16:creationId xmlns="" xmlns:a16="http://schemas.microsoft.com/office/drawing/2014/main" id="{2AEF1245-9ABA-4B77-BF37-4D0BCD819CBC}"/>
              </a:ext>
            </a:extLst>
          </p:cNvPr>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 xmlns:asvg="http://schemas.microsoft.com/office/drawing/2016/SVG/main" r:embed="rId15"/>
              </a:ext>
            </a:extLst>
          </a:blip>
          <a:stretch>
            <a:fillRect/>
          </a:stretch>
        </p:blipFill>
        <p:spPr>
          <a:xfrm>
            <a:off x="9446256" y="2680768"/>
            <a:ext cx="250453" cy="250453"/>
          </a:xfrm>
          <a:prstGeom prst="rect">
            <a:avLst/>
          </a:prstGeom>
        </p:spPr>
      </p:pic>
      <p:sp>
        <p:nvSpPr>
          <p:cNvPr id="57" name="Freeform 108">
            <a:extLst>
              <a:ext uri="{FF2B5EF4-FFF2-40B4-BE49-F238E27FC236}">
                <a16:creationId xmlns="" xmlns:a16="http://schemas.microsoft.com/office/drawing/2014/main" id="{D1AA04F9-ACE2-44FD-8FDF-A942BF168F94}"/>
              </a:ext>
            </a:extLst>
          </p:cNvPr>
          <p:cNvSpPr>
            <a:spLocks noEditPoints="1"/>
          </p:cNvSpPr>
          <p:nvPr/>
        </p:nvSpPr>
        <p:spPr bwMode="auto">
          <a:xfrm>
            <a:off x="7573451" y="1510856"/>
            <a:ext cx="656520" cy="878446"/>
          </a:xfrm>
          <a:custGeom>
            <a:avLst/>
            <a:gdLst>
              <a:gd name="T0" fmla="*/ 0 w 100"/>
              <a:gd name="T1" fmla="*/ 50 h 134"/>
              <a:gd name="T2" fmla="*/ 10 w 100"/>
              <a:gd name="T3" fmla="*/ 79 h 134"/>
              <a:gd name="T4" fmla="*/ 50 w 100"/>
              <a:gd name="T5" fmla="*/ 134 h 134"/>
              <a:gd name="T6" fmla="*/ 90 w 100"/>
              <a:gd name="T7" fmla="*/ 79 h 134"/>
              <a:gd name="T8" fmla="*/ 100 w 100"/>
              <a:gd name="T9" fmla="*/ 50 h 134"/>
              <a:gd name="T10" fmla="*/ 50 w 100"/>
              <a:gd name="T11" fmla="*/ 0 h 134"/>
              <a:gd name="T12" fmla="*/ 0 w 100"/>
              <a:gd name="T13" fmla="*/ 50 h 134"/>
              <a:gd name="T14" fmla="*/ 50 w 100"/>
              <a:gd name="T15" fmla="*/ 24 h 134"/>
              <a:gd name="T16" fmla="*/ 76 w 100"/>
              <a:gd name="T17" fmla="*/ 50 h 134"/>
              <a:gd name="T18" fmla="*/ 50 w 100"/>
              <a:gd name="T19" fmla="*/ 76 h 134"/>
              <a:gd name="T20" fmla="*/ 24 w 100"/>
              <a:gd name="T21" fmla="*/ 50 h 134"/>
              <a:gd name="T22" fmla="*/ 50 w 100"/>
              <a:gd name="T23" fmla="*/ 2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0" h="134">
                <a:moveTo>
                  <a:pt x="0" y="50"/>
                </a:moveTo>
                <a:cubicBezTo>
                  <a:pt x="0" y="61"/>
                  <a:pt x="3" y="71"/>
                  <a:pt x="10" y="79"/>
                </a:cubicBezTo>
                <a:cubicBezTo>
                  <a:pt x="50" y="134"/>
                  <a:pt x="50" y="134"/>
                  <a:pt x="50" y="134"/>
                </a:cubicBezTo>
                <a:cubicBezTo>
                  <a:pt x="90" y="79"/>
                  <a:pt x="90" y="79"/>
                  <a:pt x="90" y="79"/>
                </a:cubicBezTo>
                <a:cubicBezTo>
                  <a:pt x="96" y="71"/>
                  <a:pt x="100" y="61"/>
                  <a:pt x="100" y="50"/>
                </a:cubicBezTo>
                <a:cubicBezTo>
                  <a:pt x="100" y="22"/>
                  <a:pt x="77" y="0"/>
                  <a:pt x="50" y="0"/>
                </a:cubicBezTo>
                <a:cubicBezTo>
                  <a:pt x="22" y="0"/>
                  <a:pt x="0" y="22"/>
                  <a:pt x="0" y="50"/>
                </a:cubicBezTo>
                <a:close/>
                <a:moveTo>
                  <a:pt x="50" y="24"/>
                </a:moveTo>
                <a:cubicBezTo>
                  <a:pt x="64" y="24"/>
                  <a:pt x="76" y="35"/>
                  <a:pt x="76" y="50"/>
                </a:cubicBezTo>
                <a:cubicBezTo>
                  <a:pt x="76" y="64"/>
                  <a:pt x="64" y="76"/>
                  <a:pt x="50" y="76"/>
                </a:cubicBezTo>
                <a:cubicBezTo>
                  <a:pt x="35" y="76"/>
                  <a:pt x="24" y="64"/>
                  <a:pt x="24" y="50"/>
                </a:cubicBezTo>
                <a:cubicBezTo>
                  <a:pt x="24" y="35"/>
                  <a:pt x="35" y="24"/>
                  <a:pt x="50" y="24"/>
                </a:cubicBezTo>
                <a:close/>
              </a:path>
            </a:pathLst>
          </a:custGeom>
          <a:solidFill>
            <a:schemeClr val="tx2"/>
          </a:solidFill>
          <a:ln>
            <a:noFill/>
          </a:ln>
        </p:spPr>
        <p:txBody>
          <a:bodyPr vert="horz" wrap="square" lIns="93297" tIns="46649" rIns="93297" bIns="46649" numCol="1" anchor="t" anchorCtr="0" compatLnSpc="1">
            <a:prstTxWarp prst="textNoShape">
              <a:avLst/>
            </a:prstTxWarp>
          </a:bodyPr>
          <a:lstStyle/>
          <a:p>
            <a:endParaRPr lang="de-DE" sz="1837"/>
          </a:p>
        </p:txBody>
      </p:sp>
      <p:sp>
        <p:nvSpPr>
          <p:cNvPr id="58" name="Oval 57">
            <a:extLst>
              <a:ext uri="{FF2B5EF4-FFF2-40B4-BE49-F238E27FC236}">
                <a16:creationId xmlns="" xmlns:a16="http://schemas.microsoft.com/office/drawing/2014/main" id="{045107F9-CBFC-4BA9-9135-A62FA627A285}"/>
              </a:ext>
            </a:extLst>
          </p:cNvPr>
          <p:cNvSpPr/>
          <p:nvPr/>
        </p:nvSpPr>
        <p:spPr>
          <a:xfrm>
            <a:off x="7657364" y="1586009"/>
            <a:ext cx="488694" cy="488694"/>
          </a:xfrm>
          <a:prstGeom prst="ellipse">
            <a:avLst/>
          </a:prstGeom>
          <a:solidFill>
            <a:schemeClr val="bg1"/>
          </a:solidFill>
          <a:ln>
            <a:noFill/>
          </a:ln>
          <a:effectLst>
            <a:innerShdw blurRad="63500" dist="508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TextBox 58">
            <a:extLst>
              <a:ext uri="{FF2B5EF4-FFF2-40B4-BE49-F238E27FC236}">
                <a16:creationId xmlns="" xmlns:a16="http://schemas.microsoft.com/office/drawing/2014/main" id="{E224A09C-5346-4782-8254-E8C49A5D648F}"/>
              </a:ext>
            </a:extLst>
          </p:cNvPr>
          <p:cNvSpPr txBox="1"/>
          <p:nvPr/>
        </p:nvSpPr>
        <p:spPr>
          <a:xfrm>
            <a:off x="7820133" y="2095762"/>
            <a:ext cx="163157" cy="191793"/>
          </a:xfrm>
          <a:prstGeom prst="rect">
            <a:avLst/>
          </a:prstGeom>
          <a:noFill/>
        </p:spPr>
        <p:txBody>
          <a:bodyPr wrap="none" lIns="0" tIns="0" rIns="0" bIns="0" rtlCol="0">
            <a:spAutoFit/>
          </a:bodyPr>
          <a:lstStyle/>
          <a:p>
            <a:pPr algn="ctr"/>
            <a:r>
              <a:rPr lang="en-US" sz="1200" b="1" dirty="0">
                <a:solidFill>
                  <a:schemeClr val="bg1"/>
                </a:solidFill>
              </a:rPr>
              <a:t>08</a:t>
            </a:r>
          </a:p>
        </p:txBody>
      </p:sp>
      <p:pic>
        <p:nvPicPr>
          <p:cNvPr id="60" name="Graphic 85">
            <a:extLst>
              <a:ext uri="{FF2B5EF4-FFF2-40B4-BE49-F238E27FC236}">
                <a16:creationId xmlns="" xmlns:a16="http://schemas.microsoft.com/office/drawing/2014/main" id="{0FD38E8C-0A8F-4776-B295-A40A87C04DB7}"/>
              </a:ext>
            </a:extLst>
          </p:cNvPr>
          <p:cNvPicPr>
            <a:picLocks noChangeAspect="1"/>
          </p:cNvPicPr>
          <p:nvPr/>
        </p:nvPicPr>
        <p:blipFill>
          <a:blip r:embed="rId16" cstate="print">
            <a:extLst>
              <a:ext uri="{28A0092B-C50C-407E-A947-70E740481C1C}">
                <a14:useLocalDpi xmlns:a14="http://schemas.microsoft.com/office/drawing/2010/main" val="0"/>
              </a:ext>
              <a:ext uri="{96DAC541-7B7A-43D3-8B79-37D633B846F1}">
                <asvg:svgBlip xmlns="" xmlns:asvg="http://schemas.microsoft.com/office/drawing/2016/SVG/main" r:embed="rId17"/>
              </a:ext>
            </a:extLst>
          </a:blip>
          <a:stretch>
            <a:fillRect/>
          </a:stretch>
        </p:blipFill>
        <p:spPr>
          <a:xfrm>
            <a:off x="7750442" y="1679087"/>
            <a:ext cx="302539" cy="302539"/>
          </a:xfrm>
          <a:prstGeom prst="rect">
            <a:avLst/>
          </a:prstGeom>
        </p:spPr>
      </p:pic>
      <p:sp>
        <p:nvSpPr>
          <p:cNvPr id="61" name="Rectangle: Rounded Corners 139">
            <a:extLst>
              <a:ext uri="{FF2B5EF4-FFF2-40B4-BE49-F238E27FC236}">
                <a16:creationId xmlns="" xmlns:a16="http://schemas.microsoft.com/office/drawing/2014/main" id="{4099EF76-F91F-4D70-B93D-2A0FE617A765}"/>
              </a:ext>
            </a:extLst>
          </p:cNvPr>
          <p:cNvSpPr/>
          <p:nvPr/>
        </p:nvSpPr>
        <p:spPr>
          <a:xfrm>
            <a:off x="10355644" y="2392744"/>
            <a:ext cx="1242509" cy="952327"/>
          </a:xfrm>
          <a:prstGeom prst="roundRect">
            <a:avLst/>
          </a:prstGeom>
          <a:solidFill>
            <a:schemeClr val="bg1"/>
          </a:solidFill>
          <a:ln>
            <a:noFill/>
          </a:ln>
          <a:effectLst>
            <a:outerShdw blurRad="12700" dist="12700" dir="27000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400" b="1" dirty="0">
                <a:solidFill>
                  <a:schemeClr val="accent6"/>
                </a:solidFill>
              </a:rPr>
              <a:t> 07</a:t>
            </a:r>
          </a:p>
          <a:p>
            <a:pPr algn="ctr"/>
            <a:r>
              <a:rPr lang="en-US" sz="1600" b="1" dirty="0">
                <a:solidFill>
                  <a:schemeClr val="tx1"/>
                </a:solidFill>
              </a:rPr>
              <a:t>Text join</a:t>
            </a:r>
          </a:p>
        </p:txBody>
      </p:sp>
      <p:sp>
        <p:nvSpPr>
          <p:cNvPr id="62" name="Rectangle: Rounded Corners 140">
            <a:extLst>
              <a:ext uri="{FF2B5EF4-FFF2-40B4-BE49-F238E27FC236}">
                <a16:creationId xmlns="" xmlns:a16="http://schemas.microsoft.com/office/drawing/2014/main" id="{29C4FFEE-40B4-4E6D-9940-7A2663BE33B9}"/>
              </a:ext>
            </a:extLst>
          </p:cNvPr>
          <p:cNvSpPr/>
          <p:nvPr/>
        </p:nvSpPr>
        <p:spPr>
          <a:xfrm>
            <a:off x="8713724" y="1370627"/>
            <a:ext cx="1242509" cy="952327"/>
          </a:xfrm>
          <a:prstGeom prst="roundRect">
            <a:avLst/>
          </a:prstGeom>
          <a:solidFill>
            <a:schemeClr val="bg1"/>
          </a:solidFill>
          <a:ln>
            <a:noFill/>
          </a:ln>
          <a:effectLst>
            <a:outerShdw blurRad="12700" dist="12700" dir="27000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400" b="1" dirty="0">
                <a:solidFill>
                  <a:schemeClr val="tx2"/>
                </a:solidFill>
              </a:rPr>
              <a:t> 08</a:t>
            </a:r>
          </a:p>
          <a:p>
            <a:pPr algn="ctr"/>
            <a:r>
              <a:rPr lang="en-US" sz="1600" b="1" dirty="0">
                <a:solidFill>
                  <a:schemeClr val="tx1"/>
                </a:solidFill>
              </a:rPr>
              <a:t>Referential join</a:t>
            </a:r>
          </a:p>
        </p:txBody>
      </p:sp>
      <p:sp>
        <p:nvSpPr>
          <p:cNvPr id="63" name="Rectangle: Rounded Corners 137">
            <a:extLst>
              <a:ext uri="{FF2B5EF4-FFF2-40B4-BE49-F238E27FC236}">
                <a16:creationId xmlns="" xmlns:a16="http://schemas.microsoft.com/office/drawing/2014/main" id="{8B06F8CE-629D-4EC2-83E6-9CCFBDEF411B}"/>
              </a:ext>
            </a:extLst>
          </p:cNvPr>
          <p:cNvSpPr/>
          <p:nvPr/>
        </p:nvSpPr>
        <p:spPr>
          <a:xfrm>
            <a:off x="6784934" y="4604139"/>
            <a:ext cx="1242509" cy="952327"/>
          </a:xfrm>
          <a:prstGeom prst="roundRect">
            <a:avLst/>
          </a:prstGeom>
          <a:solidFill>
            <a:schemeClr val="bg1"/>
          </a:solidFill>
          <a:ln>
            <a:noFill/>
          </a:ln>
          <a:effectLst>
            <a:outerShdw blurRad="12700" dist="12700" dir="27000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400" b="1" dirty="0">
                <a:solidFill>
                  <a:schemeClr val="accent4"/>
                </a:solidFill>
              </a:rPr>
              <a:t> 05</a:t>
            </a:r>
          </a:p>
          <a:p>
            <a:pPr algn="ctr"/>
            <a:r>
              <a:rPr lang="en-US" sz="1600" b="1" dirty="0">
                <a:solidFill>
                  <a:schemeClr val="tx1"/>
                </a:solidFill>
              </a:rPr>
              <a:t>Spatial join</a:t>
            </a:r>
          </a:p>
        </p:txBody>
      </p:sp>
      <p:sp>
        <p:nvSpPr>
          <p:cNvPr id="64" name="Rectangle: Rounded Corners 138">
            <a:extLst>
              <a:ext uri="{FF2B5EF4-FFF2-40B4-BE49-F238E27FC236}">
                <a16:creationId xmlns="" xmlns:a16="http://schemas.microsoft.com/office/drawing/2014/main" id="{BA50C519-181C-40FF-8BB8-4E9A0F38D197}"/>
              </a:ext>
            </a:extLst>
          </p:cNvPr>
          <p:cNvSpPr/>
          <p:nvPr/>
        </p:nvSpPr>
        <p:spPr>
          <a:xfrm>
            <a:off x="8263763" y="5456993"/>
            <a:ext cx="1242509" cy="952327"/>
          </a:xfrm>
          <a:prstGeom prst="roundRect">
            <a:avLst/>
          </a:prstGeom>
          <a:solidFill>
            <a:schemeClr val="bg1"/>
          </a:solidFill>
          <a:ln>
            <a:noFill/>
          </a:ln>
          <a:effectLst>
            <a:outerShdw blurRad="12700" dist="12700" dir="27000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400" b="1" dirty="0">
                <a:solidFill>
                  <a:schemeClr val="accent5"/>
                </a:solidFill>
              </a:rPr>
              <a:t> 06</a:t>
            </a:r>
          </a:p>
          <a:p>
            <a:pPr algn="ctr"/>
            <a:r>
              <a:rPr lang="en-US" sz="1600" b="1" dirty="0">
                <a:solidFill>
                  <a:schemeClr val="tx1"/>
                </a:solidFill>
              </a:rPr>
              <a:t>Star join</a:t>
            </a:r>
          </a:p>
        </p:txBody>
      </p:sp>
      <p:sp>
        <p:nvSpPr>
          <p:cNvPr id="65" name="Oval 64">
            <a:extLst>
              <a:ext uri="{FF2B5EF4-FFF2-40B4-BE49-F238E27FC236}">
                <a16:creationId xmlns="" xmlns:a16="http://schemas.microsoft.com/office/drawing/2014/main" id="{442E40CC-E68A-4CC3-9A36-512E8BA484D8}"/>
              </a:ext>
            </a:extLst>
          </p:cNvPr>
          <p:cNvSpPr/>
          <p:nvPr/>
        </p:nvSpPr>
        <p:spPr>
          <a:xfrm>
            <a:off x="2881347" y="2222463"/>
            <a:ext cx="488694" cy="488694"/>
          </a:xfrm>
          <a:prstGeom prst="ellipse">
            <a:avLst/>
          </a:prstGeom>
          <a:solidFill>
            <a:schemeClr val="bg1"/>
          </a:solidFill>
          <a:ln>
            <a:noFill/>
          </a:ln>
          <a:effectLst>
            <a:innerShdw blurRad="63500" dist="508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6" name="Graphic 90">
            <a:extLst>
              <a:ext uri="{FF2B5EF4-FFF2-40B4-BE49-F238E27FC236}">
                <a16:creationId xmlns="" xmlns:a16="http://schemas.microsoft.com/office/drawing/2014/main" id="{06CCD9A3-EA1D-4BFB-8796-B711FE1758AE}"/>
              </a:ext>
            </a:extLst>
          </p:cNvPr>
          <p:cNvPicPr>
            <a:picLocks noChangeAspect="1"/>
          </p:cNvPicPr>
          <p:nvPr/>
        </p:nvPicPr>
        <p:blipFill>
          <a:blip r:embed="rId18" cstate="print">
            <a:extLst>
              <a:ext uri="{28A0092B-C50C-407E-A947-70E740481C1C}">
                <a14:useLocalDpi xmlns:a14="http://schemas.microsoft.com/office/drawing/2010/main" val="0"/>
              </a:ext>
              <a:ext uri="{96DAC541-7B7A-43D3-8B79-37D633B846F1}">
                <asvg:svgBlip xmlns="" xmlns:asvg="http://schemas.microsoft.com/office/drawing/2016/SVG/main" r:embed="rId19"/>
              </a:ext>
            </a:extLst>
          </a:blip>
          <a:stretch>
            <a:fillRect/>
          </a:stretch>
        </p:blipFill>
        <p:spPr>
          <a:xfrm>
            <a:off x="2988525" y="2329641"/>
            <a:ext cx="274338" cy="274338"/>
          </a:xfrm>
          <a:prstGeom prst="rect">
            <a:avLst/>
          </a:prstGeom>
        </p:spPr>
      </p:pic>
      <p:sp>
        <p:nvSpPr>
          <p:cNvPr id="67" name="Rectangle: Rounded Corners 135">
            <a:extLst>
              <a:ext uri="{FF2B5EF4-FFF2-40B4-BE49-F238E27FC236}">
                <a16:creationId xmlns="" xmlns:a16="http://schemas.microsoft.com/office/drawing/2014/main" id="{5731590B-2CCC-406F-8446-AC2BEC63E765}"/>
              </a:ext>
            </a:extLst>
          </p:cNvPr>
          <p:cNvSpPr/>
          <p:nvPr/>
        </p:nvSpPr>
        <p:spPr>
          <a:xfrm>
            <a:off x="2516811" y="966461"/>
            <a:ext cx="1242509" cy="952327"/>
          </a:xfrm>
          <a:prstGeom prst="roundRect">
            <a:avLst/>
          </a:prstGeom>
          <a:solidFill>
            <a:schemeClr val="bg1"/>
          </a:solidFill>
          <a:ln>
            <a:noFill/>
          </a:ln>
          <a:effectLst>
            <a:outerShdw blurRad="12700" dist="12700" dir="27000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400" b="1" dirty="0">
                <a:solidFill>
                  <a:schemeClr val="accent2"/>
                </a:solidFill>
              </a:rPr>
              <a:t> 03</a:t>
            </a:r>
          </a:p>
          <a:p>
            <a:pPr algn="ctr"/>
            <a:r>
              <a:rPr lang="en-US" sz="1600" b="1" dirty="0">
                <a:solidFill>
                  <a:schemeClr val="tx1"/>
                </a:solidFill>
              </a:rPr>
              <a:t>Right Outer join</a:t>
            </a:r>
          </a:p>
        </p:txBody>
      </p:sp>
    </p:spTree>
    <p:extLst>
      <p:ext uri="{BB962C8B-B14F-4D97-AF65-F5344CB8AC3E}">
        <p14:creationId xmlns:p14="http://schemas.microsoft.com/office/powerpoint/2010/main" val="4157343237"/>
      </p:ext>
    </p:extLst>
  </p:cSld>
  <p:clrMapOvr>
    <a:masterClrMapping/>
  </p:clrMapOvr>
  <p:transition spd="slow">
    <p:push dir="u"/>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 xmlns:a16="http://schemas.microsoft.com/office/drawing/2014/main"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Classification of Joins in HANA</a:t>
            </a: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6" name="TextBox 5">
            <a:extLst>
              <a:ext uri="{FF2B5EF4-FFF2-40B4-BE49-F238E27FC236}">
                <a16:creationId xmlns="" xmlns:a16="http://schemas.microsoft.com/office/drawing/2014/main" id="{2668874E-C0FA-4ADA-BBF6-2FE5710B408A}"/>
              </a:ext>
            </a:extLst>
          </p:cNvPr>
          <p:cNvSpPr txBox="1"/>
          <p:nvPr/>
        </p:nvSpPr>
        <p:spPr>
          <a:xfrm>
            <a:off x="261765" y="779090"/>
            <a:ext cx="11292008" cy="5355312"/>
          </a:xfrm>
          <a:prstGeom prst="rect">
            <a:avLst/>
          </a:prstGeom>
          <a:noFill/>
        </p:spPr>
        <p:txBody>
          <a:bodyPr wrap="square" rtlCol="0">
            <a:spAutoFit/>
          </a:bodyPr>
          <a:lstStyle/>
          <a:p>
            <a:pPr marL="342900" indent="-342900" algn="just">
              <a:buAutoNum type="arabicPeriod"/>
            </a:pPr>
            <a:r>
              <a:rPr lang="en-US" sz="1800" b="1" dirty="0">
                <a:solidFill>
                  <a:schemeClr val="bg1"/>
                </a:solidFill>
              </a:rPr>
              <a:t>Inner join</a:t>
            </a:r>
            <a:r>
              <a:rPr lang="en-US" sz="1800" dirty="0">
                <a:solidFill>
                  <a:schemeClr val="bg1"/>
                </a:solidFill>
              </a:rPr>
              <a:t>- Intersection of two tables, fetch exact matching column data from joined tables.</a:t>
            </a:r>
          </a:p>
          <a:p>
            <a:pPr lvl="1" algn="just"/>
            <a:endParaRPr lang="en-US" sz="1800" dirty="0">
              <a:solidFill>
                <a:schemeClr val="bg1"/>
              </a:solidFill>
            </a:endParaRPr>
          </a:p>
          <a:p>
            <a:pPr lvl="1" algn="just"/>
            <a:endParaRPr lang="en-US" sz="1800" dirty="0">
              <a:solidFill>
                <a:schemeClr val="bg1"/>
              </a:solidFill>
            </a:endParaRPr>
          </a:p>
          <a:p>
            <a:pPr lvl="1" algn="just"/>
            <a:endParaRPr lang="en-US" sz="1800" dirty="0">
              <a:solidFill>
                <a:schemeClr val="bg1"/>
              </a:solidFill>
            </a:endParaRPr>
          </a:p>
          <a:p>
            <a:pPr lvl="1" algn="just"/>
            <a:r>
              <a:rPr lang="en-US" sz="1800" dirty="0">
                <a:solidFill>
                  <a:schemeClr val="bg1"/>
                </a:solidFill>
              </a:rPr>
              <a:t> </a:t>
            </a:r>
          </a:p>
          <a:p>
            <a:pPr marL="342900" indent="-342900" algn="just">
              <a:buAutoNum type="arabicPeriod"/>
            </a:pPr>
            <a:r>
              <a:rPr lang="en-US" sz="1800" b="1" dirty="0">
                <a:solidFill>
                  <a:schemeClr val="bg1"/>
                </a:solidFill>
              </a:rPr>
              <a:t>Left outer Join </a:t>
            </a:r>
            <a:r>
              <a:rPr lang="en-US" sz="1800" dirty="0">
                <a:solidFill>
                  <a:schemeClr val="bg1"/>
                </a:solidFill>
              </a:rPr>
              <a:t>– will fetch intersection + extra data from left table which has no matching records in right table</a:t>
            </a:r>
          </a:p>
          <a:p>
            <a:pPr lvl="1" algn="just"/>
            <a:endParaRPr lang="en-US" sz="1800" dirty="0">
              <a:solidFill>
                <a:schemeClr val="bg1"/>
              </a:solidFill>
            </a:endParaRPr>
          </a:p>
          <a:p>
            <a:pPr lvl="1" algn="just"/>
            <a:endParaRPr lang="en-US" sz="1800" dirty="0">
              <a:solidFill>
                <a:schemeClr val="bg1"/>
              </a:solidFill>
            </a:endParaRPr>
          </a:p>
          <a:p>
            <a:pPr lvl="1" algn="just"/>
            <a:endParaRPr lang="en-US" sz="1800" dirty="0">
              <a:solidFill>
                <a:schemeClr val="bg1"/>
              </a:solidFill>
            </a:endParaRPr>
          </a:p>
          <a:p>
            <a:pPr marL="342900" indent="-342900" algn="just">
              <a:buAutoNum type="arabicPeriod"/>
            </a:pPr>
            <a:r>
              <a:rPr lang="en-US" sz="1800" b="1" dirty="0">
                <a:solidFill>
                  <a:schemeClr val="bg1"/>
                </a:solidFill>
              </a:rPr>
              <a:t>Right Outer Join </a:t>
            </a:r>
            <a:r>
              <a:rPr lang="en-US" sz="1800" dirty="0">
                <a:solidFill>
                  <a:schemeClr val="bg1"/>
                </a:solidFill>
              </a:rPr>
              <a:t>– will fetch intersection + extra data from right table which has no matching records on left side</a:t>
            </a:r>
          </a:p>
          <a:p>
            <a:pPr lvl="1" algn="just"/>
            <a:endParaRPr lang="en-US" sz="1800" dirty="0">
              <a:solidFill>
                <a:schemeClr val="bg1"/>
              </a:solidFill>
            </a:endParaRPr>
          </a:p>
          <a:p>
            <a:pPr lvl="1" algn="just"/>
            <a:endParaRPr lang="en-US" sz="1800" dirty="0">
              <a:solidFill>
                <a:schemeClr val="bg1"/>
              </a:solidFill>
            </a:endParaRPr>
          </a:p>
          <a:p>
            <a:pPr lvl="1" algn="just"/>
            <a:endParaRPr lang="en-US" sz="1800" dirty="0">
              <a:solidFill>
                <a:schemeClr val="bg1"/>
              </a:solidFill>
            </a:endParaRPr>
          </a:p>
          <a:p>
            <a:pPr marL="342900" indent="-342900" algn="just">
              <a:buAutoNum type="arabicPeriod"/>
            </a:pPr>
            <a:r>
              <a:rPr lang="en-US" sz="1800" b="1" dirty="0">
                <a:solidFill>
                  <a:schemeClr val="bg1"/>
                </a:solidFill>
              </a:rPr>
              <a:t>Temporal Join </a:t>
            </a:r>
            <a:r>
              <a:rPr lang="en-US" sz="1800" dirty="0">
                <a:solidFill>
                  <a:schemeClr val="bg1"/>
                </a:solidFill>
              </a:rPr>
              <a:t>– This join enables a join with TIME dimension, in HANA there are M* tables which represent time dimension. </a:t>
            </a:r>
          </a:p>
          <a:p>
            <a:pPr marL="342900" indent="-342900" algn="just">
              <a:buAutoNum type="arabicPeriod"/>
            </a:pPr>
            <a:r>
              <a:rPr lang="en-US" sz="1800" b="1" dirty="0">
                <a:solidFill>
                  <a:schemeClr val="bg1"/>
                </a:solidFill>
              </a:rPr>
              <a:t>Spatial Join </a:t>
            </a:r>
            <a:r>
              <a:rPr lang="en-US" sz="1800" dirty="0">
                <a:solidFill>
                  <a:schemeClr val="bg1"/>
                </a:solidFill>
              </a:rPr>
              <a:t>– Join geo stationary coordinate to calculate distances, locations, area, ..</a:t>
            </a:r>
          </a:p>
          <a:p>
            <a:pPr marL="342900" indent="-342900" algn="just">
              <a:buAutoNum type="arabicPeriod"/>
            </a:pPr>
            <a:r>
              <a:rPr lang="en-US" sz="1800" b="1" dirty="0">
                <a:solidFill>
                  <a:schemeClr val="bg1"/>
                </a:solidFill>
              </a:rPr>
              <a:t>Star Join </a:t>
            </a:r>
            <a:r>
              <a:rPr lang="en-US" sz="1800" dirty="0">
                <a:solidFill>
                  <a:schemeClr val="bg1"/>
                </a:solidFill>
              </a:rPr>
              <a:t>– When we have more than one analytic views to be joined, we use star join.</a:t>
            </a:r>
          </a:p>
          <a:p>
            <a:pPr marL="342900" indent="-342900" algn="just">
              <a:buAutoNum type="arabicPeriod"/>
            </a:pPr>
            <a:r>
              <a:rPr lang="en-US" sz="1800" b="1" dirty="0">
                <a:solidFill>
                  <a:schemeClr val="bg1"/>
                </a:solidFill>
              </a:rPr>
              <a:t>Text Join </a:t>
            </a:r>
            <a:r>
              <a:rPr lang="en-US" sz="1800" dirty="0">
                <a:solidFill>
                  <a:schemeClr val="bg1"/>
                </a:solidFill>
              </a:rPr>
              <a:t>– Text always used to join text tables, which has language specific description. System automatically pass the current login language to the join and text table. We need to mark language column while doing this join.</a:t>
            </a:r>
          </a:p>
        </p:txBody>
      </p:sp>
      <p:sp>
        <p:nvSpPr>
          <p:cNvPr id="7" name="Oval 6">
            <a:extLst>
              <a:ext uri="{FF2B5EF4-FFF2-40B4-BE49-F238E27FC236}">
                <a16:creationId xmlns="" xmlns:a16="http://schemas.microsoft.com/office/drawing/2014/main" id="{46BB5A72-772F-4FF5-893D-85746A8F5A84}"/>
              </a:ext>
            </a:extLst>
          </p:cNvPr>
          <p:cNvSpPr/>
          <p:nvPr/>
        </p:nvSpPr>
        <p:spPr>
          <a:xfrm>
            <a:off x="756138" y="1203911"/>
            <a:ext cx="949570" cy="861646"/>
          </a:xfrm>
          <a:prstGeom prst="ellipse">
            <a:avLst/>
          </a:prstGeom>
          <a:solidFill>
            <a:schemeClr val="accent1">
              <a:alpha val="5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8" name="Oval 7">
            <a:extLst>
              <a:ext uri="{FF2B5EF4-FFF2-40B4-BE49-F238E27FC236}">
                <a16:creationId xmlns="" xmlns:a16="http://schemas.microsoft.com/office/drawing/2014/main" id="{11DADE68-6412-4FD7-830C-7A08F1F4A550}"/>
              </a:ext>
            </a:extLst>
          </p:cNvPr>
          <p:cNvSpPr/>
          <p:nvPr/>
        </p:nvSpPr>
        <p:spPr>
          <a:xfrm>
            <a:off x="1409700" y="1203911"/>
            <a:ext cx="949570" cy="861646"/>
          </a:xfrm>
          <a:prstGeom prst="ellipse">
            <a:avLst/>
          </a:prstGeom>
          <a:solidFill>
            <a:schemeClr val="accent1">
              <a:alpha val="5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t>
            </a:r>
          </a:p>
        </p:txBody>
      </p:sp>
      <p:sp>
        <p:nvSpPr>
          <p:cNvPr id="9" name="Oval 8">
            <a:extLst>
              <a:ext uri="{FF2B5EF4-FFF2-40B4-BE49-F238E27FC236}">
                <a16:creationId xmlns="" xmlns:a16="http://schemas.microsoft.com/office/drawing/2014/main" id="{6852F936-0D75-4E44-AA9F-0234916F0CC3}"/>
              </a:ext>
            </a:extLst>
          </p:cNvPr>
          <p:cNvSpPr/>
          <p:nvPr/>
        </p:nvSpPr>
        <p:spPr>
          <a:xfrm>
            <a:off x="756138" y="2460672"/>
            <a:ext cx="949570" cy="861646"/>
          </a:xfrm>
          <a:prstGeom prst="ellipse">
            <a:avLst/>
          </a:prstGeom>
          <a:pattFill prst="wdDnDiag">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A</a:t>
            </a:r>
          </a:p>
        </p:txBody>
      </p:sp>
      <p:sp>
        <p:nvSpPr>
          <p:cNvPr id="10" name="Oval 9">
            <a:extLst>
              <a:ext uri="{FF2B5EF4-FFF2-40B4-BE49-F238E27FC236}">
                <a16:creationId xmlns="" xmlns:a16="http://schemas.microsoft.com/office/drawing/2014/main" id="{33753180-8C29-49DF-8DAF-708616CC4FF0}"/>
              </a:ext>
            </a:extLst>
          </p:cNvPr>
          <p:cNvSpPr/>
          <p:nvPr/>
        </p:nvSpPr>
        <p:spPr>
          <a:xfrm>
            <a:off x="1383323" y="2460672"/>
            <a:ext cx="949570" cy="825867"/>
          </a:xfrm>
          <a:prstGeom prst="ellipse">
            <a:avLst/>
          </a:prstGeom>
          <a:solidFill>
            <a:schemeClr val="accent1">
              <a:alpha val="5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t>
            </a:r>
          </a:p>
        </p:txBody>
      </p:sp>
      <p:sp>
        <p:nvSpPr>
          <p:cNvPr id="12" name="Oval 11">
            <a:extLst>
              <a:ext uri="{FF2B5EF4-FFF2-40B4-BE49-F238E27FC236}">
                <a16:creationId xmlns="" xmlns:a16="http://schemas.microsoft.com/office/drawing/2014/main" id="{92ACDF86-5275-48CC-9C9D-6833DCD1A0B3}"/>
              </a:ext>
            </a:extLst>
          </p:cNvPr>
          <p:cNvSpPr/>
          <p:nvPr/>
        </p:nvSpPr>
        <p:spPr>
          <a:xfrm>
            <a:off x="753208" y="3553493"/>
            <a:ext cx="949570" cy="861646"/>
          </a:xfrm>
          <a:prstGeom prst="ellipse">
            <a:avLst/>
          </a:prstGeom>
          <a:solidFill>
            <a:schemeClr val="accent1">
              <a:alpha val="5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13" name="Oval 12">
            <a:extLst>
              <a:ext uri="{FF2B5EF4-FFF2-40B4-BE49-F238E27FC236}">
                <a16:creationId xmlns="" xmlns:a16="http://schemas.microsoft.com/office/drawing/2014/main" id="{3ACCB32A-B2B5-4621-8E51-1626B518D706}"/>
              </a:ext>
            </a:extLst>
          </p:cNvPr>
          <p:cNvSpPr/>
          <p:nvPr/>
        </p:nvSpPr>
        <p:spPr>
          <a:xfrm>
            <a:off x="1383323" y="3553493"/>
            <a:ext cx="949570" cy="861646"/>
          </a:xfrm>
          <a:prstGeom prst="ellipse">
            <a:avLst/>
          </a:prstGeom>
          <a:pattFill prst="wdDnDiag">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B</a:t>
            </a:r>
          </a:p>
        </p:txBody>
      </p:sp>
    </p:spTree>
    <p:extLst>
      <p:ext uri="{BB962C8B-B14F-4D97-AF65-F5344CB8AC3E}">
        <p14:creationId xmlns:p14="http://schemas.microsoft.com/office/powerpoint/2010/main" val="2422058659"/>
      </p:ext>
    </p:extLst>
  </p:cSld>
  <p:clrMapOvr>
    <a:masterClrMapping/>
  </p:clrMapOvr>
  <p:transition spd="slow">
    <p:push dir="u"/>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 xmlns:a16="http://schemas.microsoft.com/office/drawing/2014/main"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Classification of Joins in HANA</a:t>
            </a: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14" name="TextBox 13">
            <a:extLst>
              <a:ext uri="{FF2B5EF4-FFF2-40B4-BE49-F238E27FC236}">
                <a16:creationId xmlns="" xmlns:a16="http://schemas.microsoft.com/office/drawing/2014/main" id="{2668874E-C0FA-4ADA-BBF6-2FE5710B408A}"/>
              </a:ext>
            </a:extLst>
          </p:cNvPr>
          <p:cNvSpPr txBox="1"/>
          <p:nvPr/>
        </p:nvSpPr>
        <p:spPr>
          <a:xfrm>
            <a:off x="157584" y="962175"/>
            <a:ext cx="11100966" cy="923330"/>
          </a:xfrm>
          <a:prstGeom prst="rect">
            <a:avLst/>
          </a:prstGeom>
          <a:noFill/>
        </p:spPr>
        <p:txBody>
          <a:bodyPr wrap="square" rtlCol="0">
            <a:spAutoFit/>
          </a:bodyPr>
          <a:lstStyle/>
          <a:p>
            <a:pPr algn="just"/>
            <a:r>
              <a:rPr lang="en-US" sz="1800" dirty="0">
                <a:solidFill>
                  <a:schemeClr val="bg1"/>
                </a:solidFill>
              </a:rPr>
              <a:t>8</a:t>
            </a:r>
            <a:r>
              <a:rPr lang="en-US" sz="1800" b="1" dirty="0">
                <a:solidFill>
                  <a:schemeClr val="bg1"/>
                </a:solidFill>
              </a:rPr>
              <a:t>. Referential Join </a:t>
            </a:r>
            <a:r>
              <a:rPr lang="en-US" sz="1800" dirty="0">
                <a:solidFill>
                  <a:schemeClr val="bg1"/>
                </a:solidFill>
              </a:rPr>
              <a:t>– Is a smart INNER JOIN. The join will be executed as inner join when columns from both tables are</a:t>
            </a:r>
          </a:p>
          <a:p>
            <a:pPr algn="just"/>
            <a:r>
              <a:rPr lang="en-US" sz="1800" dirty="0">
                <a:solidFill>
                  <a:schemeClr val="bg1"/>
                </a:solidFill>
              </a:rPr>
              <a:t>selected in the query. But when the query has selected ONLY columns from one of the table alone, the join will be </a:t>
            </a:r>
            <a:r>
              <a:rPr lang="en-US" sz="1800" b="1" dirty="0">
                <a:solidFill>
                  <a:schemeClr val="bg1"/>
                </a:solidFill>
              </a:rPr>
              <a:t>pruned (abandoned/ignored)</a:t>
            </a:r>
          </a:p>
        </p:txBody>
      </p:sp>
      <p:graphicFrame>
        <p:nvGraphicFramePr>
          <p:cNvPr id="15" name="Table 14">
            <a:extLst>
              <a:ext uri="{FF2B5EF4-FFF2-40B4-BE49-F238E27FC236}">
                <a16:creationId xmlns="" xmlns:a16="http://schemas.microsoft.com/office/drawing/2014/main" id="{666F5046-17CA-4E62-A24F-F57641141BAD}"/>
              </a:ext>
            </a:extLst>
          </p:cNvPr>
          <p:cNvGraphicFramePr>
            <a:graphicFrameLocks noGrp="1"/>
          </p:cNvGraphicFramePr>
          <p:nvPr>
            <p:extLst>
              <p:ext uri="{D42A27DB-BD31-4B8C-83A1-F6EECF244321}">
                <p14:modId xmlns:p14="http://schemas.microsoft.com/office/powerpoint/2010/main" val="4150213110"/>
              </p:ext>
            </p:extLst>
          </p:nvPr>
        </p:nvGraphicFramePr>
        <p:xfrm>
          <a:off x="2073859" y="2364661"/>
          <a:ext cx="2633132" cy="1075268"/>
        </p:xfrm>
        <a:graphic>
          <a:graphicData uri="http://schemas.openxmlformats.org/drawingml/2006/table">
            <a:tbl>
              <a:tblPr firstRow="1" bandRow="1">
                <a:tableStyleId>{5C22544A-7EE6-4342-B048-85BDC9FD1C3A}</a:tableStyleId>
              </a:tblPr>
              <a:tblGrid>
                <a:gridCol w="1316566">
                  <a:extLst>
                    <a:ext uri="{9D8B030D-6E8A-4147-A177-3AD203B41FA5}">
                      <a16:colId xmlns="" xmlns:a16="http://schemas.microsoft.com/office/drawing/2014/main" val="3197870226"/>
                    </a:ext>
                  </a:extLst>
                </a:gridCol>
                <a:gridCol w="1316566">
                  <a:extLst>
                    <a:ext uri="{9D8B030D-6E8A-4147-A177-3AD203B41FA5}">
                      <a16:colId xmlns="" xmlns:a16="http://schemas.microsoft.com/office/drawing/2014/main" val="3300169360"/>
                    </a:ext>
                  </a:extLst>
                </a:gridCol>
              </a:tblGrid>
              <a:tr h="268817">
                <a:tc>
                  <a:txBody>
                    <a:bodyPr/>
                    <a:lstStyle/>
                    <a:p>
                      <a:r>
                        <a:rPr lang="en-US" sz="1100" dirty="0"/>
                        <a:t>BookingID</a:t>
                      </a:r>
                    </a:p>
                  </a:txBody>
                  <a:tcPr/>
                </a:tc>
                <a:tc>
                  <a:txBody>
                    <a:bodyPr/>
                    <a:lstStyle/>
                    <a:p>
                      <a:r>
                        <a:rPr lang="en-US" sz="1100" dirty="0"/>
                        <a:t>Date</a:t>
                      </a:r>
                    </a:p>
                  </a:txBody>
                  <a:tcPr/>
                </a:tc>
                <a:extLst>
                  <a:ext uri="{0D108BD9-81ED-4DB2-BD59-A6C34878D82A}">
                    <a16:rowId xmlns="" xmlns:a16="http://schemas.microsoft.com/office/drawing/2014/main" val="1511233150"/>
                  </a:ext>
                </a:extLst>
              </a:tr>
              <a:tr h="268817">
                <a:tc>
                  <a:txBody>
                    <a:bodyPr/>
                    <a:lstStyle/>
                    <a:p>
                      <a:r>
                        <a:rPr lang="en-US" sz="1100" dirty="0"/>
                        <a:t>10001</a:t>
                      </a:r>
                    </a:p>
                  </a:txBody>
                  <a:tcPr/>
                </a:tc>
                <a:tc>
                  <a:txBody>
                    <a:bodyPr/>
                    <a:lstStyle/>
                    <a:p>
                      <a:r>
                        <a:rPr lang="en-US" sz="1100" dirty="0"/>
                        <a:t>01.03.2021</a:t>
                      </a:r>
                    </a:p>
                  </a:txBody>
                  <a:tcPr>
                    <a:solidFill>
                      <a:srgbClr val="FFFF00"/>
                    </a:solidFill>
                  </a:tcPr>
                </a:tc>
                <a:extLst>
                  <a:ext uri="{0D108BD9-81ED-4DB2-BD59-A6C34878D82A}">
                    <a16:rowId xmlns="" xmlns:a16="http://schemas.microsoft.com/office/drawing/2014/main" val="2776728548"/>
                  </a:ext>
                </a:extLst>
              </a:tr>
              <a:tr h="268817">
                <a:tc>
                  <a:txBody>
                    <a:bodyPr/>
                    <a:lstStyle/>
                    <a:p>
                      <a:r>
                        <a:rPr lang="en-US" sz="1100" dirty="0"/>
                        <a:t>10002</a:t>
                      </a:r>
                    </a:p>
                  </a:txBody>
                  <a:tcPr/>
                </a:tc>
                <a:tc>
                  <a:txBody>
                    <a:bodyPr/>
                    <a:lstStyle/>
                    <a:p>
                      <a:r>
                        <a:rPr lang="en-US" sz="1100" dirty="0"/>
                        <a:t>02.04.2021</a:t>
                      </a:r>
                    </a:p>
                  </a:txBody>
                  <a:tcPr>
                    <a:solidFill>
                      <a:srgbClr val="FFFF00"/>
                    </a:solidFill>
                  </a:tcPr>
                </a:tc>
                <a:extLst>
                  <a:ext uri="{0D108BD9-81ED-4DB2-BD59-A6C34878D82A}">
                    <a16:rowId xmlns="" xmlns:a16="http://schemas.microsoft.com/office/drawing/2014/main" val="1716569435"/>
                  </a:ext>
                </a:extLst>
              </a:tr>
              <a:tr h="268817">
                <a:tc>
                  <a:txBody>
                    <a:bodyPr/>
                    <a:lstStyle/>
                    <a:p>
                      <a:r>
                        <a:rPr lang="en-US" sz="1100" dirty="0"/>
                        <a:t>10003</a:t>
                      </a:r>
                    </a:p>
                  </a:txBody>
                  <a:tcPr/>
                </a:tc>
                <a:tc>
                  <a:txBody>
                    <a:bodyPr/>
                    <a:lstStyle/>
                    <a:p>
                      <a:r>
                        <a:rPr lang="en-US" sz="1100" dirty="0"/>
                        <a:t>03.04.2021</a:t>
                      </a:r>
                    </a:p>
                  </a:txBody>
                  <a:tcPr/>
                </a:tc>
                <a:extLst>
                  <a:ext uri="{0D108BD9-81ED-4DB2-BD59-A6C34878D82A}">
                    <a16:rowId xmlns="" xmlns:a16="http://schemas.microsoft.com/office/drawing/2014/main" val="1622903416"/>
                  </a:ext>
                </a:extLst>
              </a:tr>
            </a:tbl>
          </a:graphicData>
        </a:graphic>
      </p:graphicFrame>
      <p:graphicFrame>
        <p:nvGraphicFramePr>
          <p:cNvPr id="16" name="Table 15">
            <a:extLst>
              <a:ext uri="{FF2B5EF4-FFF2-40B4-BE49-F238E27FC236}">
                <a16:creationId xmlns="" xmlns:a16="http://schemas.microsoft.com/office/drawing/2014/main" id="{9080C8EF-8C8C-44B4-9AE8-D9CC07C5A1BB}"/>
              </a:ext>
            </a:extLst>
          </p:cNvPr>
          <p:cNvGraphicFramePr>
            <a:graphicFrameLocks noGrp="1"/>
          </p:cNvGraphicFramePr>
          <p:nvPr>
            <p:extLst>
              <p:ext uri="{D42A27DB-BD31-4B8C-83A1-F6EECF244321}">
                <p14:modId xmlns:p14="http://schemas.microsoft.com/office/powerpoint/2010/main" val="241665781"/>
              </p:ext>
            </p:extLst>
          </p:nvPr>
        </p:nvGraphicFramePr>
        <p:xfrm>
          <a:off x="6868902" y="2374001"/>
          <a:ext cx="2633132" cy="1075268"/>
        </p:xfrm>
        <a:graphic>
          <a:graphicData uri="http://schemas.openxmlformats.org/drawingml/2006/table">
            <a:tbl>
              <a:tblPr firstRow="1" bandRow="1">
                <a:tableStyleId>{5C22544A-7EE6-4342-B048-85BDC9FD1C3A}</a:tableStyleId>
              </a:tblPr>
              <a:tblGrid>
                <a:gridCol w="1316566">
                  <a:extLst>
                    <a:ext uri="{9D8B030D-6E8A-4147-A177-3AD203B41FA5}">
                      <a16:colId xmlns="" xmlns:a16="http://schemas.microsoft.com/office/drawing/2014/main" val="3197870226"/>
                    </a:ext>
                  </a:extLst>
                </a:gridCol>
                <a:gridCol w="1316566">
                  <a:extLst>
                    <a:ext uri="{9D8B030D-6E8A-4147-A177-3AD203B41FA5}">
                      <a16:colId xmlns="" xmlns:a16="http://schemas.microsoft.com/office/drawing/2014/main" val="3300169360"/>
                    </a:ext>
                  </a:extLst>
                </a:gridCol>
              </a:tblGrid>
              <a:tr h="268817">
                <a:tc>
                  <a:txBody>
                    <a:bodyPr/>
                    <a:lstStyle/>
                    <a:p>
                      <a:r>
                        <a:rPr lang="en-US" sz="1100" dirty="0" err="1"/>
                        <a:t>FlightDate</a:t>
                      </a:r>
                      <a:endParaRPr lang="en-US" sz="1100" dirty="0"/>
                    </a:p>
                  </a:txBody>
                  <a:tcPr/>
                </a:tc>
                <a:tc>
                  <a:txBody>
                    <a:bodyPr/>
                    <a:lstStyle/>
                    <a:p>
                      <a:r>
                        <a:rPr lang="en-US" sz="1100" dirty="0"/>
                        <a:t>Airline</a:t>
                      </a:r>
                    </a:p>
                  </a:txBody>
                  <a:tcPr/>
                </a:tc>
                <a:extLst>
                  <a:ext uri="{0D108BD9-81ED-4DB2-BD59-A6C34878D82A}">
                    <a16:rowId xmlns="" xmlns:a16="http://schemas.microsoft.com/office/drawing/2014/main" val="1511233150"/>
                  </a:ext>
                </a:extLst>
              </a:tr>
              <a:tr h="268817">
                <a:tc>
                  <a:txBody>
                    <a:bodyPr/>
                    <a:lstStyle/>
                    <a:p>
                      <a:r>
                        <a:rPr lang="en-US" sz="1100" dirty="0"/>
                        <a:t>01.03.2021</a:t>
                      </a:r>
                    </a:p>
                  </a:txBody>
                  <a:tcPr>
                    <a:solidFill>
                      <a:srgbClr val="FFFF00"/>
                    </a:solidFill>
                  </a:tcPr>
                </a:tc>
                <a:tc>
                  <a:txBody>
                    <a:bodyPr/>
                    <a:lstStyle/>
                    <a:p>
                      <a:r>
                        <a:rPr lang="en-US" sz="1100" dirty="0"/>
                        <a:t>FedEX</a:t>
                      </a:r>
                    </a:p>
                  </a:txBody>
                  <a:tcPr/>
                </a:tc>
                <a:extLst>
                  <a:ext uri="{0D108BD9-81ED-4DB2-BD59-A6C34878D82A}">
                    <a16:rowId xmlns="" xmlns:a16="http://schemas.microsoft.com/office/drawing/2014/main" val="2776728548"/>
                  </a:ext>
                </a:extLst>
              </a:tr>
              <a:tr h="268817">
                <a:tc>
                  <a:txBody>
                    <a:bodyPr/>
                    <a:lstStyle/>
                    <a:p>
                      <a:r>
                        <a:rPr lang="en-US" sz="1100" dirty="0"/>
                        <a:t>02.04.2021</a:t>
                      </a:r>
                    </a:p>
                  </a:txBody>
                  <a:tcPr>
                    <a:solidFill>
                      <a:srgbClr val="FFFF00"/>
                    </a:solidFill>
                  </a:tcPr>
                </a:tc>
                <a:tc>
                  <a:txBody>
                    <a:bodyPr/>
                    <a:lstStyle/>
                    <a:p>
                      <a:r>
                        <a:rPr lang="en-US" sz="1100" dirty="0"/>
                        <a:t>DHL</a:t>
                      </a:r>
                    </a:p>
                  </a:txBody>
                  <a:tcPr/>
                </a:tc>
                <a:extLst>
                  <a:ext uri="{0D108BD9-81ED-4DB2-BD59-A6C34878D82A}">
                    <a16:rowId xmlns="" xmlns:a16="http://schemas.microsoft.com/office/drawing/2014/main" val="1716569435"/>
                  </a:ext>
                </a:extLst>
              </a:tr>
              <a:tr h="268817">
                <a:tc>
                  <a:txBody>
                    <a:bodyPr/>
                    <a:lstStyle/>
                    <a:p>
                      <a:r>
                        <a:rPr lang="en-US" sz="1100" dirty="0"/>
                        <a:t>04.04.2021</a:t>
                      </a:r>
                    </a:p>
                  </a:txBody>
                  <a:tcPr/>
                </a:tc>
                <a:tc>
                  <a:txBody>
                    <a:bodyPr/>
                    <a:lstStyle/>
                    <a:p>
                      <a:r>
                        <a:rPr lang="en-US" sz="1100" dirty="0"/>
                        <a:t>FFFL</a:t>
                      </a:r>
                    </a:p>
                  </a:txBody>
                  <a:tcPr/>
                </a:tc>
                <a:extLst>
                  <a:ext uri="{0D108BD9-81ED-4DB2-BD59-A6C34878D82A}">
                    <a16:rowId xmlns="" xmlns:a16="http://schemas.microsoft.com/office/drawing/2014/main" val="1622903416"/>
                  </a:ext>
                </a:extLst>
              </a:tr>
            </a:tbl>
          </a:graphicData>
        </a:graphic>
      </p:graphicFrame>
      <p:cxnSp>
        <p:nvCxnSpPr>
          <p:cNvPr id="17" name="Straight Connector 16">
            <a:extLst>
              <a:ext uri="{FF2B5EF4-FFF2-40B4-BE49-F238E27FC236}">
                <a16:creationId xmlns="" xmlns:a16="http://schemas.microsoft.com/office/drawing/2014/main" id="{036E6849-606A-4485-89AF-C9E465EE87C7}"/>
              </a:ext>
            </a:extLst>
          </p:cNvPr>
          <p:cNvCxnSpPr/>
          <p:nvPr/>
        </p:nvCxnSpPr>
        <p:spPr>
          <a:xfrm flipV="1">
            <a:off x="4116388" y="2495028"/>
            <a:ext cx="2761722" cy="22568"/>
          </a:xfrm>
          <a:prstGeom prst="line">
            <a:avLst/>
          </a:prstGeom>
          <a:ln>
            <a:solidFill>
              <a:srgbClr val="FF0000"/>
            </a:solidFill>
            <a:prstDash val="dash"/>
          </a:ln>
        </p:spPr>
        <p:style>
          <a:lnRef idx="3">
            <a:schemeClr val="accent2"/>
          </a:lnRef>
          <a:fillRef idx="0">
            <a:schemeClr val="accent2"/>
          </a:fillRef>
          <a:effectRef idx="2">
            <a:schemeClr val="accent2"/>
          </a:effectRef>
          <a:fontRef idx="minor">
            <a:schemeClr val="tx1"/>
          </a:fontRef>
        </p:style>
      </p:cxnSp>
      <p:sp>
        <p:nvSpPr>
          <p:cNvPr id="18" name="Rectangle 17">
            <a:extLst>
              <a:ext uri="{FF2B5EF4-FFF2-40B4-BE49-F238E27FC236}">
                <a16:creationId xmlns="" xmlns:a16="http://schemas.microsoft.com/office/drawing/2014/main" id="{3F3A4F13-127B-403D-B9E4-728848853D9D}"/>
              </a:ext>
            </a:extLst>
          </p:cNvPr>
          <p:cNvSpPr/>
          <p:nvPr/>
        </p:nvSpPr>
        <p:spPr>
          <a:xfrm>
            <a:off x="3771372" y="3730069"/>
            <a:ext cx="3771900" cy="5410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bg1"/>
                </a:solidFill>
              </a:rPr>
              <a:t>HANA View – AT_FF</a:t>
            </a:r>
          </a:p>
        </p:txBody>
      </p:sp>
      <p:cxnSp>
        <p:nvCxnSpPr>
          <p:cNvPr id="19" name="Straight Arrow Connector 18">
            <a:extLst>
              <a:ext uri="{FF2B5EF4-FFF2-40B4-BE49-F238E27FC236}">
                <a16:creationId xmlns="" xmlns:a16="http://schemas.microsoft.com/office/drawing/2014/main" id="{BA9E7624-E854-4C99-97F4-86C3CF815260}"/>
              </a:ext>
            </a:extLst>
          </p:cNvPr>
          <p:cNvCxnSpPr/>
          <p:nvPr/>
        </p:nvCxnSpPr>
        <p:spPr>
          <a:xfrm flipH="1" flipV="1">
            <a:off x="5642610" y="2517596"/>
            <a:ext cx="278130" cy="12124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 xmlns:a16="http://schemas.microsoft.com/office/drawing/2014/main" id="{69503AC5-DA59-4A8D-96CA-65421A1C78F4}"/>
              </a:ext>
            </a:extLst>
          </p:cNvPr>
          <p:cNvSpPr txBox="1"/>
          <p:nvPr/>
        </p:nvSpPr>
        <p:spPr>
          <a:xfrm>
            <a:off x="265730" y="4581128"/>
            <a:ext cx="5612658" cy="2031325"/>
          </a:xfrm>
          <a:prstGeom prst="rect">
            <a:avLst/>
          </a:prstGeom>
          <a:noFill/>
        </p:spPr>
        <p:txBody>
          <a:bodyPr wrap="square" rtlCol="0">
            <a:spAutoFit/>
          </a:bodyPr>
          <a:lstStyle/>
          <a:p>
            <a:r>
              <a:rPr lang="en-US" sz="1800" dirty="0">
                <a:solidFill>
                  <a:schemeClr val="bg1"/>
                </a:solidFill>
              </a:rPr>
              <a:t>Q1 - SELECT bookingId, Airline From AT_FF</a:t>
            </a:r>
          </a:p>
          <a:p>
            <a:pPr marL="342900" indent="-342900">
              <a:buAutoNum type="arabicPlain" startAt="10001"/>
            </a:pPr>
            <a:r>
              <a:rPr lang="en-US" sz="1800" dirty="0">
                <a:solidFill>
                  <a:schemeClr val="bg1"/>
                </a:solidFill>
              </a:rPr>
              <a:t>  FedEx</a:t>
            </a:r>
          </a:p>
          <a:p>
            <a:pPr marL="342900" indent="-342900">
              <a:buAutoNum type="arabicPlain" startAt="10001"/>
            </a:pPr>
            <a:r>
              <a:rPr lang="en-US" sz="1800" dirty="0">
                <a:solidFill>
                  <a:schemeClr val="bg1"/>
                </a:solidFill>
              </a:rPr>
              <a:t>  DHL</a:t>
            </a:r>
          </a:p>
          <a:p>
            <a:r>
              <a:rPr lang="en-US" sz="1800" dirty="0">
                <a:solidFill>
                  <a:schemeClr val="bg1"/>
                </a:solidFill>
              </a:rPr>
              <a:t>Q2 – Select BookingID from AT_FF;</a:t>
            </a:r>
          </a:p>
          <a:p>
            <a:r>
              <a:rPr lang="en-US" sz="1800" dirty="0">
                <a:solidFill>
                  <a:schemeClr val="bg1"/>
                </a:solidFill>
              </a:rPr>
              <a:t>10001</a:t>
            </a:r>
          </a:p>
          <a:p>
            <a:r>
              <a:rPr lang="en-US" sz="1800" dirty="0">
                <a:solidFill>
                  <a:schemeClr val="bg1"/>
                </a:solidFill>
              </a:rPr>
              <a:t>10002</a:t>
            </a:r>
          </a:p>
          <a:p>
            <a:r>
              <a:rPr lang="en-US" sz="1800" dirty="0">
                <a:solidFill>
                  <a:schemeClr val="bg1"/>
                </a:solidFill>
              </a:rPr>
              <a:t>JOIN is BOUND to HAPPED</a:t>
            </a:r>
          </a:p>
        </p:txBody>
      </p:sp>
    </p:spTree>
    <p:extLst>
      <p:ext uri="{BB962C8B-B14F-4D97-AF65-F5344CB8AC3E}">
        <p14:creationId xmlns:p14="http://schemas.microsoft.com/office/powerpoint/2010/main" val="3829210515"/>
      </p:ext>
    </p:extLst>
  </p:cSld>
  <p:clrMapOvr>
    <a:masterClrMapping/>
  </p:clrMapOvr>
  <p:transition spd="slow">
    <p:push dir="u"/>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C22BC072-3193-7B45-9313-D2D8113896B4}"/>
              </a:ext>
            </a:extLst>
          </p:cNvPr>
          <p:cNvPicPr>
            <a:picLocks noChangeAspect="1"/>
          </p:cNvPicPr>
          <p:nvPr/>
        </p:nvPicPr>
        <p:blipFill rotWithShape="1">
          <a:blip r:embed="rId3"/>
          <a:srcRect t="7822" b="7822"/>
          <a:stretch/>
        </p:blipFill>
        <p:spPr>
          <a:xfrm>
            <a:off x="-1" y="893"/>
            <a:ext cx="12188825" cy="6856214"/>
          </a:xfrm>
          <a:prstGeom prst="rect">
            <a:avLst/>
          </a:prstGeom>
        </p:spPr>
      </p:pic>
      <p:sp>
        <p:nvSpPr>
          <p:cNvPr id="8" name="Rectangle 7">
            <a:extLst>
              <a:ext uri="{FF2B5EF4-FFF2-40B4-BE49-F238E27FC236}">
                <a16:creationId xmlns="" xmlns:a16="http://schemas.microsoft.com/office/drawing/2014/main" id="{E326B370-DC08-4FA5-85F8-AF9E375072F8}"/>
              </a:ext>
            </a:extLst>
          </p:cNvPr>
          <p:cNvSpPr/>
          <p:nvPr/>
        </p:nvSpPr>
        <p:spPr>
          <a:xfrm>
            <a:off x="-5414" y="-16520"/>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 xmlns:a16="http://schemas.microsoft.com/office/drawing/2014/main" id="{5CD05779-92C9-4167-9FAF-2640F8D564D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Rectangle 5">
            <a:extLst>
              <a:ext uri="{FF2B5EF4-FFF2-40B4-BE49-F238E27FC236}">
                <a16:creationId xmlns="" xmlns:a16="http://schemas.microsoft.com/office/drawing/2014/main" id="{FD415253-65BB-C843-B5D8-DB41A0DCD078}"/>
              </a:ext>
            </a:extLst>
          </p:cNvPr>
          <p:cNvSpPr/>
          <p:nvPr/>
        </p:nvSpPr>
        <p:spPr>
          <a:xfrm>
            <a:off x="4294212" y="3140968"/>
            <a:ext cx="4071949"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a:t>
            </a:r>
            <a:r>
              <a:rPr lang="en-IN" sz="4800" b="1" spc="100" noProof="0" dirty="0">
                <a:solidFill>
                  <a:srgbClr val="FFFFFF"/>
                </a:solidFill>
                <a:latin typeface="Arial" panose="020B0604020202020204" pitchFamily="34" charset="0"/>
                <a:cs typeface="Arial" panose="020B0604020202020204" pitchFamily="34" charset="0"/>
              </a:rPr>
              <a:t>6</a:t>
            </a:r>
            <a:endPar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7" name="Footer Placeholder 45">
            <a:extLst>
              <a:ext uri="{FF2B5EF4-FFF2-40B4-BE49-F238E27FC236}">
                <a16:creationId xmlns:a16="http://schemas.microsoft.com/office/drawing/2014/main" xmlns="" id="{90E33047-DFF5-4690-8905-31E4C115EFDC}"/>
              </a:ext>
            </a:extLst>
          </p:cNvPr>
          <p:cNvSpPr txBox="1">
            <a:spLocks/>
          </p:cNvSpPr>
          <p:nvPr/>
        </p:nvSpPr>
        <p:spPr>
          <a:xfrm>
            <a:off x="9910836" y="6472169"/>
            <a:ext cx="2239550" cy="359545"/>
          </a:xfrm>
          <a:prstGeom prst="rect">
            <a:avLst/>
          </a:prstGeom>
        </p:spPr>
        <p:txBody>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defTabSz="914400">
              <a:defRPr/>
            </a:pPr>
            <a:r>
              <a:rPr lang="en-US" sz="1400" b="1" smtClean="0">
                <a:solidFill>
                  <a:schemeClr val="bg1"/>
                </a:solidFill>
                <a:latin typeface="Calibri" panose="020F0502020204030204"/>
              </a:rPr>
              <a:t>Trainer: Anubhav Oberoy</a:t>
            </a:r>
            <a:endParaRPr lang="en-US" sz="1400" b="1" dirty="0">
              <a:solidFill>
                <a:schemeClr val="bg1"/>
              </a:solidFill>
              <a:latin typeface="Calibri" panose="020F0502020204030204"/>
            </a:endParaRPr>
          </a:p>
        </p:txBody>
      </p:sp>
    </p:spTree>
    <p:extLst>
      <p:ext uri="{BB962C8B-B14F-4D97-AF65-F5344CB8AC3E}">
        <p14:creationId xmlns:p14="http://schemas.microsoft.com/office/powerpoint/2010/main" val="389441807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 xmlns:a16="http://schemas.microsoft.com/office/drawing/2014/main" id="{4A12D92B-A1C9-2E43-B2E0-D2372874A5EC}"/>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929641" y="1437345"/>
            <a:ext cx="10241280" cy="4960620"/>
          </a:xfrm>
          <a:prstGeom prst="rect">
            <a:avLst/>
          </a:prstGeom>
        </p:spPr>
      </p:pic>
      <p:sp>
        <p:nvSpPr>
          <p:cNvPr id="87" name="Rectangle 86">
            <a:extLst>
              <a:ext uri="{FF2B5EF4-FFF2-40B4-BE49-F238E27FC236}">
                <a16:creationId xmlns:a16="http://schemas.microsoft.com/office/drawing/2014/main" xmlns="" id="{E326B370-DC08-4FA5-85F8-AF9E375072F8}"/>
              </a:ext>
            </a:extLst>
          </p:cNvPr>
          <p:cNvSpPr/>
          <p:nvPr/>
        </p:nvSpPr>
        <p:spPr>
          <a:xfrm>
            <a:off x="0" y="-8260"/>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pic>
        <p:nvPicPr>
          <p:cNvPr id="1026" name="Picture 2" descr="Digital Goverance Q &amp;amp; A - YouTub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269" y="-27384"/>
            <a:ext cx="12215093" cy="6859098"/>
          </a:xfrm>
          <a:prstGeom prst="rect">
            <a:avLst/>
          </a:prstGeom>
          <a:noFill/>
          <a:extLst>
            <a:ext uri="{909E8E84-426E-40DD-AFC4-6F175D3DCCD1}">
              <a14:hiddenFill xmlns:a14="http://schemas.microsoft.com/office/drawing/2010/main">
                <a:solidFill>
                  <a:srgbClr val="FFFFFF"/>
                </a:solidFill>
              </a14:hiddenFill>
            </a:ext>
          </a:extLst>
        </p:spPr>
      </p:pic>
      <p:sp>
        <p:nvSpPr>
          <p:cNvPr id="7" name="Footer Placeholder 45">
            <a:extLst>
              <a:ext uri="{FF2B5EF4-FFF2-40B4-BE49-F238E27FC236}">
                <a16:creationId xmlns="" xmlns:a16="http://schemas.microsoft.com/office/drawing/2014/main" id="{90E33047-DFF5-4690-8905-31E4C115EFDC}"/>
              </a:ext>
            </a:extLst>
          </p:cNvPr>
          <p:cNvSpPr txBox="1">
            <a:spLocks/>
          </p:cNvSpPr>
          <p:nvPr/>
        </p:nvSpPr>
        <p:spPr>
          <a:xfrm>
            <a:off x="9910836" y="6453336"/>
            <a:ext cx="2239550" cy="359545"/>
          </a:xfrm>
          <a:prstGeom prst="rect">
            <a:avLst/>
          </a:prstGeom>
        </p:spPr>
        <p:txBody>
          <a:bodyPr vert="horz" lIns="121899" tIns="60949" rIns="121899" bIns="60949" rtlCol="0" anchor="ctr"/>
          <a:lstStyle>
            <a:defPPr>
              <a:defRPr lang="en-US"/>
            </a:defPPr>
            <a:lvl1pPr marL="0" algn="ctr" defTabSz="1218987" rtl="0" eaLnBrk="1" latinLnBrk="0" hangingPunct="1">
              <a:defRPr sz="1600" kern="1200">
                <a:solidFill>
                  <a:schemeClr val="tx1">
                    <a:tint val="75000"/>
                  </a:schemeClr>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defTabSz="914400">
              <a:defRPr/>
            </a:pPr>
            <a:r>
              <a:rPr lang="en-US" sz="1400" b="1" smtClean="0">
                <a:solidFill>
                  <a:schemeClr val="bg1"/>
                </a:solidFill>
                <a:latin typeface="Calibri" panose="020F0502020204030204"/>
              </a:rPr>
              <a:t>Trainer: Anubhav Oberoy</a:t>
            </a:r>
            <a:endParaRPr lang="en-US" sz="1400" b="1" dirty="0">
              <a:solidFill>
                <a:schemeClr val="bg1"/>
              </a:solidFill>
              <a:latin typeface="Calibri" panose="020F0502020204030204"/>
            </a:endParaRPr>
          </a:p>
        </p:txBody>
      </p:sp>
      <p:pic>
        <p:nvPicPr>
          <p:cNvPr id="9" name="Picture 8">
            <a:extLst>
              <a:ext uri="{FF2B5EF4-FFF2-40B4-BE49-F238E27FC236}">
                <a16:creationId xmlns:a16="http://schemas.microsoft.com/office/drawing/2014/main" xmlns=""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23004" y="56817"/>
            <a:ext cx="716699" cy="707887"/>
          </a:xfrm>
          <a:prstGeom prst="rect">
            <a:avLst/>
          </a:prstGeom>
        </p:spPr>
      </p:pic>
    </p:spTree>
    <p:extLst>
      <p:ext uri="{BB962C8B-B14F-4D97-AF65-F5344CB8AC3E}">
        <p14:creationId xmlns:p14="http://schemas.microsoft.com/office/powerpoint/2010/main" val="284068460"/>
      </p:ext>
    </p:extLst>
  </p:cSld>
  <p:clrMapOvr>
    <a:masterClrMapping/>
  </p:clrMapOvr>
  <p:transition spd="slow">
    <p:push dir="u"/>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Group 43"/>
          <p:cNvGrpSpPr/>
          <p:nvPr/>
        </p:nvGrpSpPr>
        <p:grpSpPr>
          <a:xfrm>
            <a:off x="0" y="0"/>
            <a:ext cx="12188825" cy="6858000"/>
            <a:chOff x="94878" y="13266"/>
            <a:chExt cx="12188825" cy="6858000"/>
          </a:xfrm>
        </p:grpSpPr>
        <p:sp>
          <p:nvSpPr>
            <p:cNvPr id="3" name="Rectangle 2"/>
            <p:cNvSpPr/>
            <p:nvPr/>
          </p:nvSpPr>
          <p:spPr>
            <a:xfrm>
              <a:off x="94878" y="13266"/>
              <a:ext cx="12188825" cy="6858000"/>
            </a:xfrm>
            <a:prstGeom prst="rect">
              <a:avLst/>
            </a:prstGeom>
            <a:solidFill>
              <a:schemeClr val="tx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Rectangle 42"/>
            <p:cNvSpPr/>
            <p:nvPr/>
          </p:nvSpPr>
          <p:spPr>
            <a:xfrm>
              <a:off x="94878" y="13266"/>
              <a:ext cx="12188825" cy="6858000"/>
            </a:xfrm>
            <a:prstGeom prst="rect">
              <a:avLst/>
            </a:prstGeom>
            <a:gradFill flip="none" rotWithShape="1">
              <a:gsLst>
                <a:gs pos="0">
                  <a:schemeClr val="tx2">
                    <a:lumMod val="60000"/>
                    <a:lumOff val="40000"/>
                    <a:alpha val="31000"/>
                  </a:schemeClr>
                </a:gs>
                <a:gs pos="63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1" name="TextBox 40">
            <a:extLst>
              <a:ext uri="{FF2B5EF4-FFF2-40B4-BE49-F238E27FC236}">
                <a16:creationId xmlns="" xmlns:a16="http://schemas.microsoft.com/office/drawing/2014/main" id="{B97BA9D8-F322-4184-BBD6-84D1758BBAF2}"/>
              </a:ext>
            </a:extLst>
          </p:cNvPr>
          <p:cNvSpPr txBox="1"/>
          <p:nvPr/>
        </p:nvSpPr>
        <p:spPr>
          <a:xfrm>
            <a:off x="3158837" y="790803"/>
            <a:ext cx="6096000" cy="101566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0" normalizeH="0" baseline="0" noProof="0" dirty="0">
                <a:ln>
                  <a:noFill/>
                </a:ln>
                <a:solidFill>
                  <a:srgbClr val="FFAA0F"/>
                </a:solidFill>
                <a:effectLst>
                  <a:outerShdw dist="38100" dir="2700000" algn="tl">
                    <a:srgbClr val="000000">
                      <a:alpha val="30000"/>
                    </a:srgbClr>
                  </a:outerShdw>
                </a:effectLst>
                <a:uLnTx/>
                <a:uFillTx/>
                <a:latin typeface="Arial Black" panose="020B0A04020102020204"/>
                <a:ea typeface="Segoe UI Bold" panose="020B0802040204020203" pitchFamily="34" charset="0"/>
                <a:cs typeface="Segoe UI Bold" panose="020B0802040204020203" pitchFamily="34" charset="0"/>
              </a:rPr>
              <a:t>THANK YOU</a:t>
            </a:r>
          </a:p>
        </p:txBody>
      </p:sp>
      <p:sp>
        <p:nvSpPr>
          <p:cNvPr id="42" name="Rectangle 41">
            <a:extLst>
              <a:ext uri="{FF2B5EF4-FFF2-40B4-BE49-F238E27FC236}">
                <a16:creationId xmlns="" xmlns:a16="http://schemas.microsoft.com/office/drawing/2014/main" id="{6F1FF064-B1BA-4D97-BBAF-F44AB26AE469}"/>
              </a:ext>
            </a:extLst>
          </p:cNvPr>
          <p:cNvSpPr/>
          <p:nvPr/>
        </p:nvSpPr>
        <p:spPr>
          <a:xfrm>
            <a:off x="1231900" y="1916832"/>
            <a:ext cx="9715500" cy="3352800"/>
          </a:xfrm>
          <a:prstGeom prst="rect">
            <a:avLst/>
          </a:prstGeom>
          <a:solidFill>
            <a:schemeClr val="accent6"/>
          </a:solidFill>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 xmlns:a16="http://schemas.microsoft.com/office/drawing/2014/main" id="{B1A9A39D-2DF3-4B3D-B8DB-92F76BC52591}"/>
              </a:ext>
            </a:extLst>
          </p:cNvPr>
          <p:cNvSpPr/>
          <p:nvPr/>
        </p:nvSpPr>
        <p:spPr>
          <a:xfrm>
            <a:off x="1861925" y="2877820"/>
            <a:ext cx="8434600" cy="2194560"/>
          </a:xfrm>
          <a:prstGeom prst="rect">
            <a:avLst/>
          </a:prstGeom>
          <a:solidFill>
            <a:srgbClr val="F57913"/>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Shape 1155">
            <a:extLst>
              <a:ext uri="{FF2B5EF4-FFF2-40B4-BE49-F238E27FC236}">
                <a16:creationId xmlns="" xmlns:a16="http://schemas.microsoft.com/office/drawing/2014/main" id="{BBA71FBC-7E64-4F22-B1E1-B21EF2EBFD12}"/>
              </a:ext>
            </a:extLst>
          </p:cNvPr>
          <p:cNvSpPr/>
          <p:nvPr/>
        </p:nvSpPr>
        <p:spPr>
          <a:xfrm>
            <a:off x="5837361" y="3487788"/>
            <a:ext cx="4350348" cy="974626"/>
          </a:xfrm>
          <a:prstGeom prst="rect">
            <a:avLst/>
          </a:prstGeom>
          <a:solidFill>
            <a:srgbClr val="F57B17"/>
          </a:solidFill>
          <a:ln w="12700">
            <a:solidFill>
              <a:schemeClr val="tx1"/>
            </a:solidFill>
            <a:miter lim="400000"/>
          </a:ln>
          <a:extLst>
            <a:ext uri="{C572A759-6A51-4108-AA02-DFA0A04FC94B}">
              <ma14:wrappingTextBoxFlag xmlns="" xmlns:ma14="http://schemas.microsoft.com/office/mac/drawingml/2011/main" val="1"/>
            </a:ext>
          </a:extLst>
        </p:spPr>
        <p:txBody>
          <a:bodyPr wrap="square" lIns="25400" tIns="25400" rIns="25400" bIns="25400" anchor="ctr">
            <a:spAutoFit/>
          </a:bodyPr>
          <a:lstStyle>
            <a:lvl1pPr>
              <a:lnSpc>
                <a:spcPct val="120000"/>
              </a:lnSpc>
              <a:defRPr sz="3000" b="0">
                <a:solidFill>
                  <a:srgbClr val="CDCFD2"/>
                </a:solidFill>
              </a:defRPr>
            </a:lvl1pPr>
          </a:lstStyle>
          <a:p>
            <a:pPr>
              <a:lnSpc>
                <a:spcPts val="2400"/>
              </a:lnSpc>
            </a:pPr>
            <a:r>
              <a:rPr lang="en-US" sz="2000" dirty="0" smtClean="0">
                <a:solidFill>
                  <a:schemeClr val="bg1"/>
                </a:solidFill>
                <a:ea typeface="Segoe UI" panose="020B0502040204020203" pitchFamily="34" charset="0"/>
                <a:cs typeface="Segoe UI" panose="020B0502040204020203" pitchFamily="34" charset="0"/>
              </a:rPr>
              <a:t>Anubhav Oberoy</a:t>
            </a:r>
            <a:endParaRPr lang="en-US" sz="2000" dirty="0">
              <a:solidFill>
                <a:schemeClr val="bg1"/>
              </a:solidFill>
              <a:ea typeface="Segoe UI" panose="020B0502040204020203" pitchFamily="34" charset="0"/>
              <a:cs typeface="Segoe UI" panose="020B0502040204020203" pitchFamily="34" charset="0"/>
            </a:endParaRPr>
          </a:p>
          <a:p>
            <a:pPr>
              <a:lnSpc>
                <a:spcPts val="2400"/>
              </a:lnSpc>
            </a:pPr>
            <a:r>
              <a:rPr lang="en-US" sz="2000" dirty="0">
                <a:solidFill>
                  <a:schemeClr val="bg1"/>
                </a:solidFill>
                <a:ea typeface="Segoe UI" panose="020B0502040204020203" pitchFamily="34" charset="0"/>
                <a:cs typeface="Segoe UI" panose="020B0502040204020203" pitchFamily="34" charset="0"/>
                <a:hlinkClick r:id="rId2"/>
              </a:rPr>
              <a:t>https://www.anubhavtrainings.com</a:t>
            </a:r>
            <a:endParaRPr lang="en-US" sz="2000" dirty="0">
              <a:solidFill>
                <a:schemeClr val="bg1"/>
              </a:solidFill>
              <a:ea typeface="Segoe UI" panose="020B0502040204020203" pitchFamily="34" charset="0"/>
              <a:cs typeface="Segoe UI" panose="020B0502040204020203" pitchFamily="34" charset="0"/>
            </a:endParaRPr>
          </a:p>
          <a:p>
            <a:pPr>
              <a:lnSpc>
                <a:spcPts val="2400"/>
              </a:lnSpc>
            </a:pPr>
            <a:endParaRPr lang="en-US" sz="2000" dirty="0">
              <a:solidFill>
                <a:schemeClr val="bg1"/>
              </a:solidFill>
              <a:ea typeface="Segoe UI" panose="020B0502040204020203" pitchFamily="34" charset="0"/>
              <a:cs typeface="Segoe UI" panose="020B0502040204020203" pitchFamily="34" charset="0"/>
            </a:endParaRPr>
          </a:p>
        </p:txBody>
      </p:sp>
      <p:sp>
        <p:nvSpPr>
          <p:cNvPr id="47" name="Shape 1155">
            <a:extLst>
              <a:ext uri="{FF2B5EF4-FFF2-40B4-BE49-F238E27FC236}">
                <a16:creationId xmlns="" xmlns:a16="http://schemas.microsoft.com/office/drawing/2014/main" id="{EF70B77F-958D-435E-9074-28018EC794BB}"/>
              </a:ext>
            </a:extLst>
          </p:cNvPr>
          <p:cNvSpPr/>
          <p:nvPr/>
        </p:nvSpPr>
        <p:spPr>
          <a:xfrm>
            <a:off x="2069190" y="3060290"/>
            <a:ext cx="3757548" cy="1810367"/>
          </a:xfrm>
          <a:prstGeom prst="rect">
            <a:avLst/>
          </a:prstGeom>
          <a:solidFill>
            <a:srgbClr val="F57B17"/>
          </a:solidFill>
          <a:ln w="12700">
            <a:solidFill>
              <a:schemeClr val="tx1"/>
            </a:solidFill>
            <a:miter lim="400000"/>
          </a:ln>
          <a:extLst>
            <a:ext uri="{C572A759-6A51-4108-AA02-DFA0A04FC94B}">
              <ma14:wrappingTextBoxFlag xmlns="" xmlns:ma14="http://schemas.microsoft.com/office/mac/drawingml/2011/main" val="1"/>
            </a:ext>
          </a:extLst>
        </p:spPr>
        <p:txBody>
          <a:bodyPr wrap="square" lIns="25400" tIns="25400" rIns="25400" bIns="25400" anchor="ctr">
            <a:spAutoFit/>
          </a:bodyPr>
          <a:lstStyle>
            <a:lvl1pPr>
              <a:lnSpc>
                <a:spcPct val="120000"/>
              </a:lnSpc>
              <a:defRPr sz="3000" b="0">
                <a:solidFill>
                  <a:srgbClr val="CDCFD2"/>
                </a:solidFill>
              </a:defRPr>
            </a:lvl1pPr>
          </a:lstStyle>
          <a:p>
            <a:pPr>
              <a:lnSpc>
                <a:spcPts val="3500"/>
              </a:lnSpc>
            </a:pPr>
            <a:r>
              <a:rPr lang="en-US" sz="2600" b="1" dirty="0">
                <a:solidFill>
                  <a:schemeClr val="bg1"/>
                </a:solidFill>
                <a:effectLst>
                  <a:outerShdw dist="38100" dir="2700000" algn="tl">
                    <a:srgbClr val="000000">
                      <a:alpha val="20000"/>
                    </a:srgbClr>
                  </a:outerShdw>
                </a:effectLst>
                <a:latin typeface="Arial Bold" panose="020B0704020202020204" pitchFamily="34" charset="0"/>
                <a:ea typeface="Segoe UI" panose="020B0502040204020203" pitchFamily="34" charset="0"/>
                <a:cs typeface="Arial Bold" panose="020B0704020202020204" pitchFamily="34" charset="0"/>
              </a:rPr>
              <a:t>If you cannot do</a:t>
            </a:r>
          </a:p>
          <a:p>
            <a:pPr>
              <a:lnSpc>
                <a:spcPts val="3500"/>
              </a:lnSpc>
            </a:pPr>
            <a:r>
              <a:rPr lang="en-US" sz="2600" b="1" dirty="0">
                <a:solidFill>
                  <a:schemeClr val="bg1"/>
                </a:solidFill>
                <a:effectLst>
                  <a:outerShdw dist="38100" dir="2700000" algn="tl">
                    <a:srgbClr val="000000">
                      <a:alpha val="20000"/>
                    </a:srgbClr>
                  </a:outerShdw>
                </a:effectLst>
                <a:latin typeface="Arial Bold" panose="020B0704020202020204" pitchFamily="34" charset="0"/>
                <a:ea typeface="Segoe UI" panose="020B0502040204020203" pitchFamily="34" charset="0"/>
                <a:cs typeface="Arial Bold" panose="020B0704020202020204" pitchFamily="34" charset="0"/>
              </a:rPr>
              <a:t>great things, do small things in a great way.</a:t>
            </a:r>
          </a:p>
        </p:txBody>
      </p:sp>
      <p:pic>
        <p:nvPicPr>
          <p:cNvPr id="49" name="Picture 48">
            <a:extLst>
              <a:ext uri="{FF2B5EF4-FFF2-40B4-BE49-F238E27FC236}">
                <a16:creationId xmlns=""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11"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2810159237"/>
      </p:ext>
    </p:extLst>
  </p:cSld>
  <p:clrMapOvr>
    <a:masterClrMapping/>
  </p:clrMapOvr>
  <p:transition spd="slow">
    <p:push dir="u"/>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 xmlns:a16="http://schemas.microsoft.com/office/drawing/2014/main" id="{EAF14BF4-9A45-8B4E-AA65-A815CC72E5A3}"/>
              </a:ext>
            </a:extLst>
          </p:cNvPr>
          <p:cNvSpPr/>
          <p:nvPr/>
        </p:nvSpPr>
        <p:spPr>
          <a:xfrm flipH="1">
            <a:off x="3029488" y="2339447"/>
            <a:ext cx="9159332" cy="4517660"/>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2" name="Picture Placeholder 1">
            <a:extLst>
              <a:ext uri="{FF2B5EF4-FFF2-40B4-BE49-F238E27FC236}">
                <a16:creationId xmlns="" xmlns:a16="http://schemas.microsoft.com/office/drawing/2014/main" id="{5901FB9E-D5D8-0E42-9064-309ADD0ECF57}"/>
              </a:ext>
            </a:extLst>
          </p:cNvPr>
          <p:cNvSpPr>
            <a:spLocks noGrp="1"/>
          </p:cNvSpPr>
          <p:nvPr>
            <p:ph type="pic" sz="quarter" idx="14"/>
          </p:nvPr>
        </p:nvSpPr>
        <p:spPr>
          <a:xfrm>
            <a:off x="-1" y="892"/>
            <a:ext cx="12188825" cy="4876667"/>
          </a:xfrm>
        </p:spPr>
      </p:sp>
      <p:pic>
        <p:nvPicPr>
          <p:cNvPr id="4" name="Picture 3">
            <a:extLst>
              <a:ext uri="{FF2B5EF4-FFF2-40B4-BE49-F238E27FC236}">
                <a16:creationId xmlns=""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6" y="892"/>
            <a:ext cx="12185652" cy="4876667"/>
          </a:xfrm>
          <a:prstGeom prst="rect">
            <a:avLst/>
          </a:prstGeom>
        </p:spPr>
      </p:pic>
      <p:sp>
        <p:nvSpPr>
          <p:cNvPr id="20" name="Rectangle 19">
            <a:extLst>
              <a:ext uri="{FF2B5EF4-FFF2-40B4-BE49-F238E27FC236}">
                <a16:creationId xmlns="" xmlns:a16="http://schemas.microsoft.com/office/drawing/2014/main" id="{7D8E97E7-E23C-4E4A-A0AF-1C43E32D5148}"/>
              </a:ext>
            </a:extLst>
          </p:cNvPr>
          <p:cNvSpPr/>
          <p:nvPr/>
        </p:nvSpPr>
        <p:spPr>
          <a:xfrm>
            <a:off x="3175" y="-9395"/>
            <a:ext cx="12184064" cy="4886954"/>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defRPr/>
            </a:pPr>
            <a:endParaRPr lang="en-US" sz="1799">
              <a:solidFill>
                <a:srgbClr val="FFFFFF"/>
              </a:solidFill>
              <a:latin typeface="Arial" panose="020B0604020202020204" pitchFamily="34" charset="0"/>
              <a:cs typeface="Arial" panose="020B0604020202020204" pitchFamily="34" charset="0"/>
            </a:endParaRPr>
          </a:p>
        </p:txBody>
      </p:sp>
      <p:sp>
        <p:nvSpPr>
          <p:cNvPr id="35" name="Rectangle 34">
            <a:extLst>
              <a:ext uri="{FF2B5EF4-FFF2-40B4-BE49-F238E27FC236}">
                <a16:creationId xmlns="" xmlns:a16="http://schemas.microsoft.com/office/drawing/2014/main" id="{F6FFC3F4-1A5C-6446-9CE3-98CE002CFF5F}"/>
              </a:ext>
            </a:extLst>
          </p:cNvPr>
          <p:cNvSpPr/>
          <p:nvPr/>
        </p:nvSpPr>
        <p:spPr>
          <a:xfrm>
            <a:off x="350568" y="5992010"/>
            <a:ext cx="3635177" cy="646163"/>
          </a:xfrm>
          <a:prstGeom prst="rect">
            <a:avLst/>
          </a:prstGeom>
        </p:spPr>
        <p:txBody>
          <a:bodyPr wrap="square">
            <a:spAutoFit/>
          </a:bodyPr>
          <a:lstStyle/>
          <a:p>
            <a:pPr defTabSz="913943">
              <a:defRPr/>
            </a:pPr>
            <a:r>
              <a:rPr lang="en-US" sz="1799" b="1" dirty="0">
                <a:solidFill>
                  <a:srgbClr val="44546A"/>
                </a:solidFill>
                <a:latin typeface="Arial" panose="020B0604020202020204" pitchFamily="34" charset="0"/>
                <a:cs typeface="Arial" panose="020B0604020202020204" pitchFamily="34" charset="0"/>
              </a:rPr>
              <a:t>Contact us today!</a:t>
            </a:r>
          </a:p>
          <a:p>
            <a:pPr defTabSz="913943">
              <a:defRPr/>
            </a:pPr>
            <a:r>
              <a:rPr lang="en-US" sz="1799" dirty="0">
                <a:solidFill>
                  <a:srgbClr val="44546A"/>
                </a:solidFill>
                <a:latin typeface="Arial" panose="020B0604020202020204"/>
              </a:rPr>
              <a:t>https://anubhavtrainings.com/</a:t>
            </a:r>
          </a:p>
        </p:txBody>
      </p:sp>
      <p:sp>
        <p:nvSpPr>
          <p:cNvPr id="6" name="Rectangle 5">
            <a:extLst>
              <a:ext uri="{FF2B5EF4-FFF2-40B4-BE49-F238E27FC236}">
                <a16:creationId xmlns="" xmlns:a16="http://schemas.microsoft.com/office/drawing/2014/main" id="{7A91E6F4-0EB3-3446-B962-79A0A253F3F7}"/>
              </a:ext>
            </a:extLst>
          </p:cNvPr>
          <p:cNvSpPr/>
          <p:nvPr/>
        </p:nvSpPr>
        <p:spPr>
          <a:xfrm>
            <a:off x="8178219" y="2926031"/>
            <a:ext cx="3229442" cy="276927"/>
          </a:xfrm>
          <a:prstGeom prst="rect">
            <a:avLst/>
          </a:prstGeom>
        </p:spPr>
        <p:txBody>
          <a:bodyPr wrap="square">
            <a:spAutoFit/>
          </a:bodyPr>
          <a:lstStyle/>
          <a:p>
            <a:pPr algn="ctr" defTabSz="914126">
              <a:defRPr/>
            </a:pPr>
            <a:r>
              <a:rPr lang="en-IN" sz="1200" spc="50" dirty="0">
                <a:solidFill>
                  <a:srgbClr val="FFFFFF">
                    <a:lumMod val="95000"/>
                  </a:srgbClr>
                </a:solidFill>
                <a:latin typeface="Arial" panose="020B0604020202020204" pitchFamily="34" charset="0"/>
                <a:cs typeface="Arial" panose="020B0604020202020204" pitchFamily="34" charset="0"/>
              </a:rPr>
              <a:t>We build the workforce of the future.</a:t>
            </a:r>
            <a:endParaRPr lang="en-US" sz="1200" spc="50" dirty="0">
              <a:solidFill>
                <a:srgbClr val="FFFFFF">
                  <a:lumMod val="95000"/>
                </a:srgbClr>
              </a:solidFill>
              <a:latin typeface="Arial" panose="020B0604020202020204" pitchFamily="34" charset="0"/>
              <a:cs typeface="Arial" panose="020B0604020202020204" pitchFamily="34" charset="0"/>
            </a:endParaRPr>
          </a:p>
        </p:txBody>
      </p:sp>
      <p:sp>
        <p:nvSpPr>
          <p:cNvPr id="40" name="Rectangle 39">
            <a:extLst>
              <a:ext uri="{FF2B5EF4-FFF2-40B4-BE49-F238E27FC236}">
                <a16:creationId xmlns="" xmlns:a16="http://schemas.microsoft.com/office/drawing/2014/main" id="{89EED0AA-D6A0-854A-9888-8400B6D1FE48}"/>
              </a:ext>
            </a:extLst>
          </p:cNvPr>
          <p:cNvSpPr/>
          <p:nvPr/>
        </p:nvSpPr>
        <p:spPr>
          <a:xfrm>
            <a:off x="1221676"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 </a:t>
            </a:r>
          </a:p>
          <a:p>
            <a:pPr algn="ctr" defTabSz="914126">
              <a:defRPr/>
            </a:pPr>
            <a:r>
              <a:rPr lang="en-US" sz="1200" dirty="0">
                <a:solidFill>
                  <a:srgbClr val="FFFFFF"/>
                </a:solidFill>
                <a:latin typeface="Arial" panose="020B0604020202020204"/>
              </a:rPr>
              <a:t>Corporate Clients</a:t>
            </a:r>
          </a:p>
        </p:txBody>
      </p:sp>
      <p:sp>
        <p:nvSpPr>
          <p:cNvPr id="49" name="Rectangle 48">
            <a:extLst>
              <a:ext uri="{FF2B5EF4-FFF2-40B4-BE49-F238E27FC236}">
                <a16:creationId xmlns="" xmlns:a16="http://schemas.microsoft.com/office/drawing/2014/main" id="{DFBD6F02-53D0-BF4D-BF2A-4BD3E0AC1D30}"/>
              </a:ext>
            </a:extLst>
          </p:cNvPr>
          <p:cNvSpPr/>
          <p:nvPr/>
        </p:nvSpPr>
        <p:spPr>
          <a:xfrm>
            <a:off x="2825143"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30,000+</a:t>
            </a:r>
          </a:p>
          <a:p>
            <a:pPr algn="ctr" defTabSz="914126">
              <a:defRPr/>
            </a:pPr>
            <a:r>
              <a:rPr lang="en-US" sz="1200" dirty="0">
                <a:solidFill>
                  <a:srgbClr val="FFFFFF"/>
                </a:solidFill>
                <a:latin typeface="Arial" panose="020B0604020202020204"/>
              </a:rPr>
              <a:t>Learners Trained</a:t>
            </a:r>
          </a:p>
        </p:txBody>
      </p:sp>
      <p:sp>
        <p:nvSpPr>
          <p:cNvPr id="75" name="Rectangle 74">
            <a:extLst>
              <a:ext uri="{FF2B5EF4-FFF2-40B4-BE49-F238E27FC236}">
                <a16:creationId xmlns="" xmlns:a16="http://schemas.microsoft.com/office/drawing/2014/main" id="{B3EFFD71-D9A6-F843-8D97-4553654A0BAE}"/>
              </a:ext>
            </a:extLst>
          </p:cNvPr>
          <p:cNvSpPr/>
          <p:nvPr/>
        </p:nvSpPr>
        <p:spPr>
          <a:xfrm>
            <a:off x="4495429" y="3111497"/>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25000+ </a:t>
            </a:r>
          </a:p>
          <a:p>
            <a:pPr algn="ctr" defTabSz="914126">
              <a:defRPr/>
            </a:pPr>
            <a:r>
              <a:rPr lang="en-US" sz="1200" dirty="0">
                <a:solidFill>
                  <a:srgbClr val="FFFFFF"/>
                </a:solidFill>
                <a:latin typeface="Arial" panose="020B0604020202020204"/>
              </a:rPr>
              <a:t>Learners Placed</a:t>
            </a:r>
          </a:p>
        </p:txBody>
      </p:sp>
      <p:pic>
        <p:nvPicPr>
          <p:cNvPr id="9" name="Picture 8">
            <a:extLst>
              <a:ext uri="{FF2B5EF4-FFF2-40B4-BE49-F238E27FC236}">
                <a16:creationId xmlns=""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127" y="2279841"/>
            <a:ext cx="640059" cy="640059"/>
          </a:xfrm>
          <a:prstGeom prst="rect">
            <a:avLst/>
          </a:prstGeom>
        </p:spPr>
      </p:pic>
      <p:pic>
        <p:nvPicPr>
          <p:cNvPr id="11" name="Picture 10">
            <a:extLst>
              <a:ext uri="{FF2B5EF4-FFF2-40B4-BE49-F238E27FC236}">
                <a16:creationId xmlns=""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5530" y="2272765"/>
            <a:ext cx="671928" cy="671928"/>
          </a:xfrm>
          <a:prstGeom prst="rect">
            <a:avLst/>
          </a:prstGeom>
        </p:spPr>
      </p:pic>
      <p:sp>
        <p:nvSpPr>
          <p:cNvPr id="48" name="Rectangle 47"/>
          <p:cNvSpPr/>
          <p:nvPr/>
        </p:nvSpPr>
        <p:spPr>
          <a:xfrm>
            <a:off x="632520" y="692232"/>
            <a:ext cx="6570959" cy="1015399"/>
          </a:xfrm>
          <a:prstGeom prst="rect">
            <a:avLst/>
          </a:prstGeom>
        </p:spPr>
        <p:txBody>
          <a:bodyPr wrap="square">
            <a:spAutoFit/>
          </a:bodyPr>
          <a:lstStyle/>
          <a:p>
            <a:pPr algn="ctr" defTabSz="914126">
              <a:defRPr/>
            </a:pPr>
            <a:r>
              <a:rPr lang="en-US" sz="1999" b="1" dirty="0">
                <a:solidFill>
                  <a:srgbClr val="FFFFFF"/>
                </a:solidFill>
                <a:latin typeface="Arial" panose="020B0604020202020204" pitchFamily="34" charset="0"/>
                <a:cs typeface="Arial" panose="020B0604020202020204" pitchFamily="34" charset="0"/>
              </a:rPr>
              <a:t>We’re committed to empower you to be</a:t>
            </a:r>
          </a:p>
          <a:p>
            <a:pPr algn="ctr" defTabSz="914126">
              <a:defRPr/>
            </a:pPr>
            <a:r>
              <a:rPr lang="en-US" sz="1999" b="1" dirty="0">
                <a:solidFill>
                  <a:srgbClr val="FFFFFF"/>
                </a:solidFill>
                <a:latin typeface="Arial" panose="020B0604020202020204" pitchFamily="34" charset="0"/>
                <a:cs typeface="Arial" panose="020B0604020202020204" pitchFamily="34" charset="0"/>
              </a:rPr>
              <a:t>Most Desirable Resource</a:t>
            </a:r>
          </a:p>
          <a:p>
            <a:pPr algn="ctr" defTabSz="914126">
              <a:defRPr/>
            </a:pPr>
            <a:r>
              <a:rPr lang="en-US" sz="1999" b="1" dirty="0">
                <a:solidFill>
                  <a:srgbClr val="FFFFFF"/>
                </a:solidFill>
                <a:latin typeface="Arial" panose="020B0604020202020204" pitchFamily="34" charset="0"/>
                <a:cs typeface="Arial" panose="020B0604020202020204" pitchFamily="34" charset="0"/>
              </a:rPr>
              <a:t>through powerful training solutions.</a:t>
            </a:r>
          </a:p>
        </p:txBody>
      </p:sp>
      <p:sp>
        <p:nvSpPr>
          <p:cNvPr id="54" name="Rectangle 53">
            <a:extLst>
              <a:ext uri="{FF2B5EF4-FFF2-40B4-BE49-F238E27FC236}">
                <a16:creationId xmlns="" xmlns:a16="http://schemas.microsoft.com/office/drawing/2014/main" id="{29B88429-5E3E-E649-B2EC-6D73DF20380B}"/>
              </a:ext>
            </a:extLst>
          </p:cNvPr>
          <p:cNvSpPr/>
          <p:nvPr/>
        </p:nvSpPr>
        <p:spPr>
          <a:xfrm>
            <a:off x="350569" y="4998498"/>
            <a:ext cx="3900557" cy="892320"/>
          </a:xfrm>
          <a:prstGeom prst="rect">
            <a:avLst/>
          </a:prstGeom>
        </p:spPr>
        <p:txBody>
          <a:bodyPr wrap="square">
            <a:spAutoFit/>
          </a:bodyPr>
          <a:lstStyle/>
          <a:p>
            <a:pPr defTabSz="914126">
              <a:defRPr/>
            </a:pPr>
            <a:r>
              <a:rPr lang="en-US" sz="1999" b="1" spc="100" dirty="0">
                <a:solidFill>
                  <a:srgbClr val="F97700"/>
                </a:solidFill>
                <a:latin typeface="Arial" panose="020B0604020202020204"/>
              </a:rPr>
              <a:t>FREE WEBINARS </a:t>
            </a:r>
          </a:p>
          <a:p>
            <a:pPr defTabSz="914126">
              <a:defRPr/>
            </a:pPr>
            <a:r>
              <a:rPr lang="en-US" sz="1600" i="1" dirty="0">
                <a:solidFill>
                  <a:srgbClr val="F97700"/>
                </a:solidFill>
                <a:latin typeface="Arial" panose="020B0604020202020204"/>
              </a:rPr>
              <a:t>Sign up for free webinars with industry experts every fortnight!</a:t>
            </a:r>
          </a:p>
        </p:txBody>
      </p:sp>
      <p:pic>
        <p:nvPicPr>
          <p:cNvPr id="56" name="Picture 55">
            <a:extLst>
              <a:ext uri="{FF2B5EF4-FFF2-40B4-BE49-F238E27FC236}">
                <a16:creationId xmlns=""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1451" y="2194693"/>
            <a:ext cx="851865" cy="851865"/>
          </a:xfrm>
          <a:prstGeom prst="rect">
            <a:avLst/>
          </a:prstGeom>
        </p:spPr>
      </p:pic>
      <p:grpSp>
        <p:nvGrpSpPr>
          <p:cNvPr id="8" name="Group 13">
            <a:extLst>
              <a:ext uri="{FF2B5EF4-FFF2-40B4-BE49-F238E27FC236}">
                <a16:creationId xmlns="" xmlns:a16="http://schemas.microsoft.com/office/drawing/2014/main" id="{C4CE162D-F9BF-9140-A233-D39001B36CFD}"/>
              </a:ext>
            </a:extLst>
          </p:cNvPr>
          <p:cNvGrpSpPr/>
          <p:nvPr/>
        </p:nvGrpSpPr>
        <p:grpSpPr>
          <a:xfrm>
            <a:off x="6517598" y="3369121"/>
            <a:ext cx="5611184" cy="3380860"/>
            <a:chOff x="4482563" y="4980191"/>
            <a:chExt cx="3128574" cy="1841396"/>
          </a:xfrm>
        </p:grpSpPr>
        <p:pic>
          <p:nvPicPr>
            <p:cNvPr id="19" name="Picture 18">
              <a:extLst>
                <a:ext uri="{FF2B5EF4-FFF2-40B4-BE49-F238E27FC236}">
                  <a16:creationId xmlns=""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 xmlns:a16="http://schemas.microsoft.com/office/drawing/2014/main" id="{34C82462-A6A9-9F40-B874-C2786492A285}"/>
              </a:ext>
            </a:extLst>
          </p:cNvPr>
          <p:cNvSpPr/>
          <p:nvPr/>
        </p:nvSpPr>
        <p:spPr>
          <a:xfrm>
            <a:off x="4492569" y="5574754"/>
            <a:ext cx="2196235" cy="54735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23" name="Rectangle 22">
            <a:hlinkClick r:id="rId9"/>
            <a:extLst>
              <a:ext uri="{FF2B5EF4-FFF2-40B4-BE49-F238E27FC236}">
                <a16:creationId xmlns="" xmlns:a16="http://schemas.microsoft.com/office/drawing/2014/main" id="{B7D41E04-1B35-BD4F-8B37-C6CC88C6B995}"/>
              </a:ext>
            </a:extLst>
          </p:cNvPr>
          <p:cNvSpPr/>
          <p:nvPr/>
        </p:nvSpPr>
        <p:spPr>
          <a:xfrm>
            <a:off x="4399734" y="5490332"/>
            <a:ext cx="2196235" cy="547351"/>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5" name="Rectangle 4">
            <a:extLst>
              <a:ext uri="{FF2B5EF4-FFF2-40B4-BE49-F238E27FC236}">
                <a16:creationId xmlns="" xmlns:a16="http://schemas.microsoft.com/office/drawing/2014/main" id="{6AA9D7C5-0368-6645-B73F-D51BF9C01567}"/>
              </a:ext>
            </a:extLst>
          </p:cNvPr>
          <p:cNvSpPr/>
          <p:nvPr/>
        </p:nvSpPr>
        <p:spPr>
          <a:xfrm>
            <a:off x="4802969" y="5590298"/>
            <a:ext cx="1466686" cy="369236"/>
          </a:xfrm>
          <a:prstGeom prst="rect">
            <a:avLst/>
          </a:prstGeom>
        </p:spPr>
        <p:txBody>
          <a:bodyPr wrap="none">
            <a:spAutoFit/>
          </a:bodyPr>
          <a:lstStyle/>
          <a:p>
            <a:pPr defTabSz="914126">
              <a:defRPr/>
            </a:pPr>
            <a:r>
              <a:rPr lang="en-US" sz="1799" b="1" dirty="0">
                <a:solidFill>
                  <a:srgbClr val="44546A"/>
                </a:solidFill>
                <a:latin typeface="Arial" panose="020B0604020202020204"/>
              </a:rPr>
              <a:t>Enroll Now!</a:t>
            </a:r>
            <a:endParaRPr lang="en-US" sz="1799" b="1" dirty="0">
              <a:solidFill>
                <a:srgbClr val="000000"/>
              </a:solidFill>
              <a:latin typeface="Arial" panose="020B0604020202020204"/>
            </a:endParaRPr>
          </a:p>
        </p:txBody>
      </p:sp>
      <p:pic>
        <p:nvPicPr>
          <p:cNvPr id="24" name="Picture 23">
            <a:extLst>
              <a:ext uri="{FF2B5EF4-FFF2-40B4-BE49-F238E27FC236}">
                <a16:creationId xmlns=""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49663" y="501962"/>
            <a:ext cx="1956171" cy="1932120"/>
          </a:xfrm>
          <a:prstGeom prst="rect">
            <a:avLst/>
          </a:prstGeom>
        </p:spPr>
      </p:pic>
    </p:spTree>
    <p:extLst>
      <p:ext uri="{BB962C8B-B14F-4D97-AF65-F5344CB8AC3E}">
        <p14:creationId xmlns:p14="http://schemas.microsoft.com/office/powerpoint/2010/main" val="8338569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 xmlns:a16="http://schemas.microsoft.com/office/drawing/2014/main" id="{3C8A4613-6F8A-40A2-B2DE-12F49D2C9098}"/>
              </a:ext>
            </a:extLst>
          </p:cNvPr>
          <p:cNvSpPr txBox="1"/>
          <p:nvPr/>
        </p:nvSpPr>
        <p:spPr>
          <a:xfrm>
            <a:off x="92340" y="181155"/>
            <a:ext cx="11459341" cy="646163"/>
          </a:xfrm>
          <a:prstGeom prst="rect">
            <a:avLst/>
          </a:prstGeom>
          <a:noFill/>
        </p:spPr>
        <p:txBody>
          <a:bodyPr wrap="square">
            <a:spAutoFit/>
          </a:bodyPr>
          <a:lstStyle/>
          <a:p>
            <a:r>
              <a:rPr lang="en-US" sz="3599" dirty="0">
                <a:latin typeface="Cooper Black" panose="0208090404030B020404" pitchFamily="18" charset="0"/>
              </a:rPr>
              <a:t>More from AnubhavTrainings.com</a:t>
            </a:r>
          </a:p>
        </p:txBody>
      </p:sp>
      <p:pic>
        <p:nvPicPr>
          <p:cNvPr id="6" name="Picture 5">
            <a:hlinkClick r:id="rId2"/>
            <a:extLst>
              <a:ext uri="{FF2B5EF4-FFF2-40B4-BE49-F238E27FC236}">
                <a16:creationId xmlns=""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8255" y="827318"/>
            <a:ext cx="5725701" cy="3451853"/>
          </a:xfrm>
          <a:prstGeom prst="rect">
            <a:avLst/>
          </a:prstGeom>
          <a:scene3d>
            <a:camera prst="perspectiveLeft"/>
            <a:lightRig rig="threePt" dir="t"/>
          </a:scene3d>
        </p:spPr>
      </p:pic>
      <p:pic>
        <p:nvPicPr>
          <p:cNvPr id="8" name="Picture 7">
            <a:hlinkClick r:id="rId4"/>
            <a:extLst>
              <a:ext uri="{FF2B5EF4-FFF2-40B4-BE49-F238E27FC236}">
                <a16:creationId xmlns=""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869" y="1062177"/>
            <a:ext cx="5954710" cy="3336691"/>
          </a:xfrm>
          <a:prstGeom prst="rect">
            <a:avLst/>
          </a:prstGeom>
          <a:scene3d>
            <a:camera prst="perspectiveLeft"/>
            <a:lightRig rig="threePt" dir="t"/>
          </a:scene3d>
        </p:spPr>
      </p:pic>
      <p:pic>
        <p:nvPicPr>
          <p:cNvPr id="10" name="Picture 9">
            <a:hlinkClick r:id="rId6"/>
            <a:extLst>
              <a:ext uri="{FF2B5EF4-FFF2-40B4-BE49-F238E27FC236}">
                <a16:creationId xmlns=""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8254" y="3132786"/>
            <a:ext cx="5725702" cy="3538730"/>
          </a:xfrm>
          <a:prstGeom prst="rect">
            <a:avLst/>
          </a:prstGeom>
          <a:scene3d>
            <a:camera prst="perspectiveLeft"/>
            <a:lightRig rig="threePt" dir="t"/>
          </a:scene3d>
        </p:spPr>
      </p:pic>
      <p:pic>
        <p:nvPicPr>
          <p:cNvPr id="11" name="Picture 10">
            <a:hlinkClick r:id="rId8"/>
            <a:extLst>
              <a:ext uri="{FF2B5EF4-FFF2-40B4-BE49-F238E27FC236}">
                <a16:creationId xmlns="" xmlns:a16="http://schemas.microsoft.com/office/drawing/2014/main" id="{82B165D0-C409-4669-9E36-D2FB63835D83}"/>
              </a:ext>
            </a:extLst>
          </p:cNvPr>
          <p:cNvPicPr>
            <a:picLocks noChangeAspect="1"/>
          </p:cNvPicPr>
          <p:nvPr/>
        </p:nvPicPr>
        <p:blipFill>
          <a:blip r:embed="rId9"/>
          <a:stretch>
            <a:fillRect/>
          </a:stretch>
        </p:blipFill>
        <p:spPr>
          <a:xfrm>
            <a:off x="192208" y="3340155"/>
            <a:ext cx="5997371" cy="3303870"/>
          </a:xfrm>
          <a:prstGeom prst="rect">
            <a:avLst/>
          </a:prstGeom>
          <a:scene3d>
            <a:camera prst="perspectiveLeft"/>
            <a:lightRig rig="threePt" dir="t"/>
          </a:scene3d>
        </p:spPr>
      </p:pic>
    </p:spTree>
    <p:extLst>
      <p:ext uri="{BB962C8B-B14F-4D97-AF65-F5344CB8AC3E}">
        <p14:creationId xmlns:p14="http://schemas.microsoft.com/office/powerpoint/2010/main" val="7094487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tile tx="2089150" ty="0" sx="57000" sy="57000" flip="none" algn="tl"/>
        </a:blipFill>
        <a:effectLst/>
      </p:bgPr>
    </p:bg>
    <p:spTree>
      <p:nvGrpSpPr>
        <p:cNvPr id="1" name=""/>
        <p:cNvGrpSpPr/>
        <p:nvPr/>
      </p:nvGrpSpPr>
      <p:grpSpPr>
        <a:xfrm>
          <a:off x="0" y="0"/>
          <a:ext cx="0" cy="0"/>
          <a:chOff x="0" y="0"/>
          <a:chExt cx="0" cy="0"/>
        </a:xfrm>
      </p:grpSpPr>
      <p:sp>
        <p:nvSpPr>
          <p:cNvPr id="5" name="Rectangle 4"/>
          <p:cNvSpPr/>
          <p:nvPr/>
        </p:nvSpPr>
        <p:spPr>
          <a:xfrm>
            <a:off x="-1" y="-27384"/>
            <a:ext cx="12188825" cy="6858000"/>
          </a:xfrm>
          <a:prstGeom prst="rect">
            <a:avLst/>
          </a:prstGeom>
          <a:solidFill>
            <a:schemeClr val="tx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p:cNvSpPr>
            <a:spLocks noGrp="1"/>
          </p:cNvSpPr>
          <p:nvPr>
            <p:ph type="title"/>
          </p:nvPr>
        </p:nvSpPr>
        <p:spPr/>
        <p:txBody>
          <a:bodyPr/>
          <a:lstStyle/>
          <a:p>
            <a:r>
              <a:rPr lang="en-IN" dirty="0" smtClean="0">
                <a:solidFill>
                  <a:schemeClr val="bg1"/>
                </a:solidFill>
                <a:latin typeface="Cooper Black" panose="0208090404030B020404" pitchFamily="18" charset="0"/>
              </a:rPr>
              <a:t>Agenda – Day 6</a:t>
            </a:r>
            <a:endParaRPr lang="en-IN" dirty="0">
              <a:solidFill>
                <a:schemeClr val="tx2">
                  <a:lumMod val="60000"/>
                  <a:lumOff val="40000"/>
                </a:schemeClr>
              </a:solidFill>
              <a:latin typeface="Cooper Black" panose="0208090404030B020404" pitchFamily="18" charset="0"/>
            </a:endParaRPr>
          </a:p>
        </p:txBody>
      </p:sp>
      <p:pic>
        <p:nvPicPr>
          <p:cNvPr id="12" name="Picture 11">
            <a:extLst>
              <a:ext uri="{FF2B5EF4-FFF2-40B4-BE49-F238E27FC236}">
                <a16:creationId xmlns=""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15" name="TextBox 14">
            <a:extLst>
              <a:ext uri="{FF2B5EF4-FFF2-40B4-BE49-F238E27FC236}">
                <a16:creationId xmlns:a16="http://schemas.microsoft.com/office/drawing/2014/main" xmlns="" id="{1E8BD2BC-59B0-4D30-97AE-9B4A2D8F7B41}"/>
              </a:ext>
            </a:extLst>
          </p:cNvPr>
          <p:cNvSpPr txBox="1"/>
          <p:nvPr/>
        </p:nvSpPr>
        <p:spPr>
          <a:xfrm>
            <a:off x="650533" y="948784"/>
            <a:ext cx="7964159" cy="3785652"/>
          </a:xfrm>
          <a:prstGeom prst="rect">
            <a:avLst/>
          </a:prstGeom>
          <a:noFill/>
        </p:spPr>
        <p:txBody>
          <a:bodyPr wrap="square" rtlCol="0">
            <a:spAutoFit/>
          </a:bodyPr>
          <a:lstStyle/>
          <a:p>
            <a:pPr marL="742950" lvl="1" indent="-285750">
              <a:buFont typeface="Arial" panose="020B0604020202020204" pitchFamily="34" charset="0"/>
              <a:buChar char="•"/>
            </a:pPr>
            <a:r>
              <a:rPr lang="en-US" sz="1800" dirty="0">
                <a:solidFill>
                  <a:schemeClr val="bg1"/>
                </a:solidFill>
              </a:rPr>
              <a:t> </a:t>
            </a:r>
            <a:r>
              <a:rPr lang="en-US" sz="2000" dirty="0">
                <a:solidFill>
                  <a:schemeClr val="bg1"/>
                </a:solidFill>
              </a:rPr>
              <a:t>OIA Scenario ( Open Item Analysis )</a:t>
            </a:r>
          </a:p>
          <a:p>
            <a:pPr marL="742950" lvl="1" indent="-285750">
              <a:buFont typeface="Arial" panose="020B0604020202020204" pitchFamily="34" charset="0"/>
              <a:buChar char="•"/>
            </a:pPr>
            <a:r>
              <a:rPr lang="en-US" sz="2000" dirty="0">
                <a:solidFill>
                  <a:schemeClr val="bg1"/>
                </a:solidFill>
              </a:rPr>
              <a:t>Articulate Requirement for OIA</a:t>
            </a:r>
          </a:p>
          <a:p>
            <a:pPr marL="742950" lvl="1" indent="-285750">
              <a:buFont typeface="Arial" panose="020B0604020202020204" pitchFamily="34" charset="0"/>
              <a:buChar char="•"/>
            </a:pPr>
            <a:r>
              <a:rPr lang="en-US" sz="2000" dirty="0">
                <a:solidFill>
                  <a:schemeClr val="bg1"/>
                </a:solidFill>
              </a:rPr>
              <a:t>Execute OIA on ABAP</a:t>
            </a:r>
          </a:p>
          <a:p>
            <a:pPr marL="742950" lvl="1" indent="-285750">
              <a:buFont typeface="Arial" panose="020B0604020202020204" pitchFamily="34" charset="0"/>
              <a:buChar char="•"/>
            </a:pPr>
            <a:r>
              <a:rPr lang="en-US" sz="2000" dirty="0">
                <a:solidFill>
                  <a:schemeClr val="bg1"/>
                </a:solidFill>
              </a:rPr>
              <a:t>SQL Console</a:t>
            </a:r>
          </a:p>
          <a:p>
            <a:pPr marL="742950" lvl="1" indent="-285750">
              <a:buFont typeface="Arial" panose="020B0604020202020204" pitchFamily="34" charset="0"/>
              <a:buChar char="•"/>
            </a:pPr>
            <a:r>
              <a:rPr lang="en-US" sz="2000" dirty="0">
                <a:solidFill>
                  <a:schemeClr val="bg1"/>
                </a:solidFill>
              </a:rPr>
              <a:t>Introduction to HANA Database User</a:t>
            </a:r>
          </a:p>
          <a:p>
            <a:pPr marL="742950" lvl="1" indent="-285750">
              <a:buFont typeface="Arial" panose="020B0604020202020204" pitchFamily="34" charset="0"/>
              <a:buChar char="•"/>
            </a:pPr>
            <a:r>
              <a:rPr lang="en-US" sz="2000" dirty="0">
                <a:solidFill>
                  <a:schemeClr val="bg1"/>
                </a:solidFill>
              </a:rPr>
              <a:t>Data Modeling </a:t>
            </a:r>
          </a:p>
          <a:p>
            <a:pPr marL="1352443" lvl="2" indent="-285750">
              <a:buFont typeface="Wingdings" panose="05000000000000000000" pitchFamily="2" charset="2"/>
              <a:buChar char="Ø"/>
            </a:pPr>
            <a:r>
              <a:rPr lang="en-US" sz="2000" dirty="0">
                <a:solidFill>
                  <a:schemeClr val="bg1"/>
                </a:solidFill>
              </a:rPr>
              <a:t>Attribute View</a:t>
            </a:r>
          </a:p>
          <a:p>
            <a:pPr marL="1352443" lvl="2" indent="-285750">
              <a:buFont typeface="Wingdings" panose="05000000000000000000" pitchFamily="2" charset="2"/>
              <a:buChar char="Ø"/>
            </a:pPr>
            <a:r>
              <a:rPr lang="en-US" sz="2000" dirty="0">
                <a:solidFill>
                  <a:schemeClr val="bg1"/>
                </a:solidFill>
              </a:rPr>
              <a:t>Analytics View</a:t>
            </a:r>
          </a:p>
          <a:p>
            <a:pPr marL="1352443" lvl="2" indent="-285750">
              <a:buFont typeface="Wingdings" panose="05000000000000000000" pitchFamily="2" charset="2"/>
              <a:buChar char="Ø"/>
            </a:pPr>
            <a:r>
              <a:rPr lang="en-US" sz="2000" dirty="0">
                <a:solidFill>
                  <a:schemeClr val="bg1"/>
                </a:solidFill>
              </a:rPr>
              <a:t>Calculation View</a:t>
            </a:r>
          </a:p>
          <a:p>
            <a:pPr marL="1961937" lvl="3" indent="-285750">
              <a:buFont typeface="Wingdings" panose="05000000000000000000" pitchFamily="2" charset="2"/>
              <a:buChar char="v"/>
            </a:pPr>
            <a:r>
              <a:rPr lang="en-US" sz="2000" dirty="0">
                <a:solidFill>
                  <a:schemeClr val="bg1"/>
                </a:solidFill>
              </a:rPr>
              <a:t>Graphical Calculation Views</a:t>
            </a:r>
          </a:p>
          <a:p>
            <a:pPr marL="1961937" lvl="3" indent="-285750">
              <a:buFont typeface="Wingdings" panose="05000000000000000000" pitchFamily="2" charset="2"/>
              <a:buChar char="v"/>
            </a:pPr>
            <a:r>
              <a:rPr lang="en-US" sz="2000" dirty="0">
                <a:solidFill>
                  <a:schemeClr val="bg1"/>
                </a:solidFill>
              </a:rPr>
              <a:t>Scripted Calculation Views</a:t>
            </a:r>
          </a:p>
          <a:p>
            <a:pPr marL="742950" lvl="1" indent="-285750">
              <a:buFont typeface="Arial" panose="020B0604020202020204" pitchFamily="34" charset="0"/>
              <a:buChar char="•"/>
            </a:pPr>
            <a:r>
              <a:rPr lang="en-US" sz="2000" dirty="0">
                <a:solidFill>
                  <a:schemeClr val="bg1"/>
                </a:solidFill>
              </a:rPr>
              <a:t>Classification of  Join</a:t>
            </a:r>
          </a:p>
        </p:txBody>
      </p:sp>
      <p:sp>
        <p:nvSpPr>
          <p:cNvPr id="16"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3976481240"/>
      </p:ext>
    </p:extLst>
  </p:cSld>
  <p:clrMapOvr>
    <a:masterClrMapping/>
  </p:clrMapOvr>
  <p:transition spd="slow">
    <p:push dir="u"/>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alpha val="95000"/>
          </a:schemeClr>
        </a:solidFill>
        <a:effectLst/>
      </p:bgPr>
    </p:bg>
    <p:spTree>
      <p:nvGrpSpPr>
        <p:cNvPr id="1" name=""/>
        <p:cNvGrpSpPr/>
        <p:nvPr/>
      </p:nvGrpSpPr>
      <p:grpSpPr>
        <a:xfrm>
          <a:off x="0" y="0"/>
          <a:ext cx="0" cy="0"/>
          <a:chOff x="0" y="0"/>
          <a:chExt cx="0" cy="0"/>
        </a:xfrm>
      </p:grpSpPr>
      <p:pic>
        <p:nvPicPr>
          <p:cNvPr id="7" name="Picture 2" descr="6 Creative Ways To Shake Up The Sales Team Meeting Agenda - Salesforce  Canada Blo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6486" y="3838991"/>
            <a:ext cx="5715000" cy="2990850"/>
          </a:xfrm>
          <a:prstGeom prst="rect">
            <a:avLst/>
          </a:prstGeom>
          <a:noFill/>
          <a:extLst>
            <a:ext uri="{909E8E84-426E-40DD-AFC4-6F175D3DCCD1}">
              <a14:hiddenFill xmlns:a14="http://schemas.microsoft.com/office/drawing/2010/main">
                <a:solidFill>
                  <a:srgbClr val="FFFFFF"/>
                </a:solidFill>
              </a14:hiddenFill>
            </a:ext>
          </a:extLst>
        </p:spPr>
      </p:pic>
      <p:sp>
        <p:nvSpPr>
          <p:cNvPr id="87" name="Rectangle 86">
            <a:extLst>
              <a:ext uri="{FF2B5EF4-FFF2-40B4-BE49-F238E27FC236}">
                <a16:creationId xmlns="" xmlns:a16="http://schemas.microsoft.com/office/drawing/2014/main"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OIA Scenario - Open Item Analysis</a:t>
            </a: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6" name="TextBox 5">
            <a:extLst>
              <a:ext uri="{FF2B5EF4-FFF2-40B4-BE49-F238E27FC236}">
                <a16:creationId xmlns="" xmlns:a16="http://schemas.microsoft.com/office/drawing/2014/main" id="{2668874E-C0FA-4ADA-BBF6-2FE5710B408A}"/>
              </a:ext>
            </a:extLst>
          </p:cNvPr>
          <p:cNvSpPr txBox="1"/>
          <p:nvPr/>
        </p:nvSpPr>
        <p:spPr>
          <a:xfrm>
            <a:off x="477788" y="923731"/>
            <a:ext cx="11305256" cy="3139321"/>
          </a:xfrm>
          <a:prstGeom prst="rect">
            <a:avLst/>
          </a:prstGeom>
          <a:noFill/>
        </p:spPr>
        <p:txBody>
          <a:bodyPr wrap="square" rtlCol="0">
            <a:spAutoFit/>
          </a:bodyPr>
          <a:lstStyle/>
          <a:p>
            <a:r>
              <a:rPr lang="en-US" sz="1800" b="1" dirty="0">
                <a:solidFill>
                  <a:schemeClr val="bg1"/>
                </a:solidFill>
              </a:rPr>
              <a:t>Mr. James (Account Receivable Accountant)</a:t>
            </a:r>
          </a:p>
          <a:p>
            <a:r>
              <a:rPr lang="en-US" sz="1800" dirty="0">
                <a:solidFill>
                  <a:schemeClr val="bg1"/>
                </a:solidFill>
              </a:rPr>
              <a:t>Mr. James is a 63 year old men, working in our Toronto office since last 30 years of service. He lives in downtown near the lake in his own 680 Sq yard home. He is a proud father of 2 girls which are studying. And drives Audi A6.</a:t>
            </a:r>
          </a:p>
          <a:p>
            <a:r>
              <a:rPr lang="en-US" sz="1800" dirty="0">
                <a:solidFill>
                  <a:schemeClr val="bg1"/>
                </a:solidFill>
              </a:rPr>
              <a:t>He is a seasonal Skiing player.</a:t>
            </a:r>
          </a:p>
          <a:p>
            <a:endParaRPr lang="en-US" sz="1800" dirty="0">
              <a:solidFill>
                <a:schemeClr val="bg1"/>
              </a:solidFill>
            </a:endParaRPr>
          </a:p>
          <a:p>
            <a:pPr algn="just"/>
            <a:r>
              <a:rPr lang="en-US" sz="1800" dirty="0">
                <a:solidFill>
                  <a:schemeClr val="bg1"/>
                </a:solidFill>
              </a:rPr>
              <a:t>Cash has a very important role in a company for running business. It is in the best interest of the company to collect the pending dues from their customers as soon as possible. By putting this Cash back into the system, the company can execute is ambitions and expansion plans faster. So Mr. James is here working as an account receivable accountant, his job is to manage customer accounts and remind them for their </a:t>
            </a:r>
            <a:r>
              <a:rPr lang="en-US" sz="1800" b="1" i="1" dirty="0">
                <a:solidFill>
                  <a:schemeClr val="bg1"/>
                </a:solidFill>
              </a:rPr>
              <a:t>unpaid bills when the bill amount OR the average days for unpaid invoices are passed.</a:t>
            </a:r>
            <a:r>
              <a:rPr lang="en-US" sz="1800" dirty="0">
                <a:solidFill>
                  <a:schemeClr val="bg1"/>
                </a:solidFill>
              </a:rPr>
              <a:t> Classify these customers based on their ability to pay pending bills.</a:t>
            </a:r>
          </a:p>
          <a:p>
            <a:pPr algn="just"/>
            <a:endParaRPr lang="en-US" sz="1800" dirty="0">
              <a:solidFill>
                <a:schemeClr val="bg1"/>
              </a:solidFill>
            </a:endParaRPr>
          </a:p>
        </p:txBody>
      </p:sp>
    </p:spTree>
    <p:extLst>
      <p:ext uri="{BB962C8B-B14F-4D97-AF65-F5344CB8AC3E}">
        <p14:creationId xmlns:p14="http://schemas.microsoft.com/office/powerpoint/2010/main" val="493704807"/>
      </p:ext>
    </p:extLst>
  </p:cSld>
  <p:clrMapOvr>
    <a:masterClrMapping/>
  </p:clrMapOvr>
  <p:transition spd="slow">
    <p:push dir="u"/>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 xmlns:a16="http://schemas.microsoft.com/office/drawing/2014/main"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Articulate Requirement for OIA </a:t>
            </a: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6" name="TextBox 5">
            <a:extLst>
              <a:ext uri="{FF2B5EF4-FFF2-40B4-BE49-F238E27FC236}">
                <a16:creationId xmlns="" xmlns:a16="http://schemas.microsoft.com/office/drawing/2014/main" id="{2668874E-C0FA-4ADA-BBF6-2FE5710B408A}"/>
              </a:ext>
            </a:extLst>
          </p:cNvPr>
          <p:cNvSpPr txBox="1"/>
          <p:nvPr/>
        </p:nvSpPr>
        <p:spPr>
          <a:xfrm>
            <a:off x="379552" y="942975"/>
            <a:ext cx="11691524" cy="5078313"/>
          </a:xfrm>
          <a:prstGeom prst="rect">
            <a:avLst/>
          </a:prstGeom>
          <a:noFill/>
        </p:spPr>
        <p:txBody>
          <a:bodyPr wrap="square" rtlCol="0">
            <a:spAutoFit/>
          </a:bodyPr>
          <a:lstStyle/>
          <a:p>
            <a:pPr marL="342900" indent="-342900">
              <a:buAutoNum type="arabicPeriod"/>
            </a:pPr>
            <a:r>
              <a:rPr lang="en-US" sz="1800" dirty="0">
                <a:solidFill>
                  <a:schemeClr val="bg1"/>
                </a:solidFill>
              </a:rPr>
              <a:t>Create a DB table which stores the customizing – Threshold – Days, Amount</a:t>
            </a:r>
          </a:p>
          <a:p>
            <a:pPr lvl="1"/>
            <a:endParaRPr lang="en-US" sz="1800" dirty="0">
              <a:solidFill>
                <a:schemeClr val="bg1"/>
              </a:solidFill>
            </a:endParaRPr>
          </a:p>
          <a:p>
            <a:pPr marL="342900" indent="-342900">
              <a:buAutoNum type="arabicPeriod"/>
            </a:pPr>
            <a:r>
              <a:rPr lang="en-US" sz="1800" dirty="0">
                <a:solidFill>
                  <a:schemeClr val="bg1"/>
                </a:solidFill>
              </a:rPr>
              <a:t>How long on average basis the invoices are outstanding – UNPAID</a:t>
            </a:r>
          </a:p>
          <a:p>
            <a:pPr marL="800100" lvl="1" indent="-342900">
              <a:buAutoNum type="arabicPeriod"/>
            </a:pPr>
            <a:r>
              <a:rPr lang="en-US" sz="1800" dirty="0">
                <a:solidFill>
                  <a:schemeClr val="bg1"/>
                </a:solidFill>
              </a:rPr>
              <a:t>Invoices which are unpaid – SNWD_SO_INV_HEAD Payment_Status = ‘’</a:t>
            </a:r>
          </a:p>
          <a:p>
            <a:pPr marL="800100" lvl="1" indent="-342900">
              <a:buAutoNum type="arabicPeriod"/>
            </a:pPr>
            <a:r>
              <a:rPr lang="en-US" sz="1800" dirty="0">
                <a:solidFill>
                  <a:schemeClr val="bg1"/>
                </a:solidFill>
              </a:rPr>
              <a:t>Calculate the average open days since when they are unpaid – Sum / Count</a:t>
            </a:r>
          </a:p>
          <a:p>
            <a:pPr marL="800100" lvl="1" indent="-342900">
              <a:buAutoNum type="arabicPeriod"/>
            </a:pPr>
            <a:r>
              <a:rPr lang="en-US" sz="1800" dirty="0">
                <a:solidFill>
                  <a:schemeClr val="bg1"/>
                </a:solidFill>
              </a:rPr>
              <a:t>Business partners and company names for those invoice SNWD_BPA</a:t>
            </a:r>
          </a:p>
          <a:p>
            <a:pPr lvl="1"/>
            <a:endParaRPr lang="en-US" sz="1800" dirty="0">
              <a:solidFill>
                <a:schemeClr val="bg1"/>
              </a:solidFill>
            </a:endParaRPr>
          </a:p>
          <a:p>
            <a:pPr marL="342900" indent="-342900">
              <a:buAutoNum type="arabicPeriod"/>
            </a:pPr>
            <a:r>
              <a:rPr lang="en-US" sz="1800" dirty="0">
                <a:solidFill>
                  <a:schemeClr val="bg1"/>
                </a:solidFill>
              </a:rPr>
              <a:t>Check the total gross amount of invoices which is open in </a:t>
            </a:r>
            <a:r>
              <a:rPr lang="en-US" sz="1800" b="1" dirty="0">
                <a:solidFill>
                  <a:schemeClr val="bg1"/>
                </a:solidFill>
              </a:rPr>
              <a:t>“common currency”</a:t>
            </a:r>
          </a:p>
          <a:p>
            <a:pPr marL="800100" lvl="1" indent="-342900">
              <a:buAutoNum type="arabicPeriod"/>
            </a:pPr>
            <a:r>
              <a:rPr lang="en-US" sz="1800" dirty="0">
                <a:solidFill>
                  <a:schemeClr val="bg1"/>
                </a:solidFill>
              </a:rPr>
              <a:t>Invoice header to identify the unpaid invoices – SNWD_SO_INV_HEAD</a:t>
            </a:r>
          </a:p>
          <a:p>
            <a:pPr marL="800100" lvl="1" indent="-342900">
              <a:buAutoNum type="arabicPeriod"/>
            </a:pPr>
            <a:r>
              <a:rPr lang="en-US" sz="1800" dirty="0">
                <a:solidFill>
                  <a:schemeClr val="bg1"/>
                </a:solidFill>
              </a:rPr>
              <a:t>For each invoice read the line items from SNWD_SO_INV_ITEM and convert to common currency.</a:t>
            </a:r>
          </a:p>
          <a:p>
            <a:pPr marL="1257300" lvl="2" indent="-342900">
              <a:buAutoNum type="arabicPeriod"/>
            </a:pPr>
            <a:r>
              <a:rPr lang="en-US" sz="1800" dirty="0">
                <a:solidFill>
                  <a:schemeClr val="bg1"/>
                </a:solidFill>
              </a:rPr>
              <a:t>Currency conversion based on customizing will be done for items</a:t>
            </a:r>
          </a:p>
          <a:p>
            <a:pPr marL="1257300" lvl="2" indent="-342900">
              <a:buAutoNum type="arabicPeriod"/>
            </a:pPr>
            <a:r>
              <a:rPr lang="en-US" sz="1800" dirty="0">
                <a:solidFill>
                  <a:schemeClr val="bg1"/>
                </a:solidFill>
              </a:rPr>
              <a:t>A total open amount will be calculated in common currency (gross_amount)</a:t>
            </a:r>
          </a:p>
          <a:p>
            <a:pPr marL="800100" lvl="1" indent="-342900">
              <a:buAutoNum type="arabicPeriod"/>
            </a:pPr>
            <a:r>
              <a:rPr lang="en-US" sz="1800" dirty="0">
                <a:solidFill>
                  <a:schemeClr val="bg1"/>
                </a:solidFill>
              </a:rPr>
              <a:t>Business partner information to find which co. SNWD_BPA</a:t>
            </a:r>
          </a:p>
          <a:p>
            <a:pPr lvl="1"/>
            <a:endParaRPr lang="en-US" sz="1800" dirty="0">
              <a:solidFill>
                <a:schemeClr val="bg1"/>
              </a:solidFill>
            </a:endParaRPr>
          </a:p>
          <a:p>
            <a:pPr marL="342900" indent="-342900">
              <a:buAutoNum type="arabicPeriod"/>
            </a:pPr>
            <a:r>
              <a:rPr lang="en-US" sz="1800" dirty="0">
                <a:solidFill>
                  <a:schemeClr val="bg1"/>
                </a:solidFill>
              </a:rPr>
              <a:t>Classify the customers which are at high risk</a:t>
            </a:r>
          </a:p>
          <a:p>
            <a:endParaRPr lang="en-US" sz="1800" dirty="0">
              <a:solidFill>
                <a:schemeClr val="bg1"/>
              </a:solidFill>
            </a:endParaRPr>
          </a:p>
          <a:p>
            <a:r>
              <a:rPr lang="en-US" sz="1800" dirty="0">
                <a:solidFill>
                  <a:schemeClr val="bg1"/>
                </a:solidFill>
              </a:rPr>
              <a:t> 5.   Dunning – Reminders / calls for making payment</a:t>
            </a:r>
          </a:p>
          <a:p>
            <a:r>
              <a:rPr lang="en-US" sz="1800" dirty="0">
                <a:solidFill>
                  <a:schemeClr val="bg1"/>
                </a:solidFill>
              </a:rPr>
              <a:t>        COLLECT statement in ABAP.??</a:t>
            </a:r>
          </a:p>
        </p:txBody>
      </p:sp>
    </p:spTree>
    <p:extLst>
      <p:ext uri="{BB962C8B-B14F-4D97-AF65-F5344CB8AC3E}">
        <p14:creationId xmlns:p14="http://schemas.microsoft.com/office/powerpoint/2010/main" val="1705016211"/>
      </p:ext>
    </p:extLst>
  </p:cSld>
  <p:clrMapOvr>
    <a:masterClrMapping/>
  </p:clrMapOvr>
  <p:transition spd="slow">
    <p:push dir="u"/>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 xmlns:a16="http://schemas.microsoft.com/office/drawing/2014/main"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Custom Table for OIA</a:t>
            </a: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pic>
        <p:nvPicPr>
          <p:cNvPr id="6" name="Picture 5">
            <a:extLst>
              <a:ext uri="{FF2B5EF4-FFF2-40B4-BE49-F238E27FC236}">
                <a16:creationId xmlns="" xmlns:a16="http://schemas.microsoft.com/office/drawing/2014/main" id="{B64819FE-0CA9-4976-9E17-9B5E8661C474}"/>
              </a:ext>
            </a:extLst>
          </p:cNvPr>
          <p:cNvPicPr>
            <a:picLocks noChangeAspect="1"/>
          </p:cNvPicPr>
          <p:nvPr/>
        </p:nvPicPr>
        <p:blipFill rotWithShape="1">
          <a:blip r:embed="rId3"/>
          <a:srcRect t="2443"/>
          <a:stretch/>
        </p:blipFill>
        <p:spPr>
          <a:xfrm>
            <a:off x="494831" y="1484784"/>
            <a:ext cx="11129213" cy="4282270"/>
          </a:xfrm>
          <a:prstGeom prst="rect">
            <a:avLst/>
          </a:prstGeom>
        </p:spPr>
      </p:pic>
    </p:spTree>
    <p:extLst>
      <p:ext uri="{BB962C8B-B14F-4D97-AF65-F5344CB8AC3E}">
        <p14:creationId xmlns:p14="http://schemas.microsoft.com/office/powerpoint/2010/main" val="3961111582"/>
      </p:ext>
    </p:extLst>
  </p:cSld>
  <p:clrMapOvr>
    <a:masterClrMapping/>
  </p:clrMapOvr>
  <p:transition spd="slow">
    <p:push dir="u"/>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 xmlns:a16="http://schemas.microsoft.com/office/drawing/2014/main"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Exercise </a:t>
            </a:r>
            <a:r>
              <a:rPr lang="en-US" dirty="0" smtClean="0">
                <a:solidFill>
                  <a:schemeClr val="bg1"/>
                </a:solidFill>
                <a:latin typeface="Cooper Black" panose="0208090404030B020404" pitchFamily="18" charset="0"/>
              </a:rPr>
              <a:t>4 </a:t>
            </a:r>
            <a:endParaRPr lang="en-US" dirty="0">
              <a:solidFill>
                <a:schemeClr val="bg1"/>
              </a:solidFill>
              <a:latin typeface="Cooper Black" panose="0208090404030B020404" pitchFamily="18" charset="0"/>
            </a:endParaRP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pic>
        <p:nvPicPr>
          <p:cNvPr id="6" name="Picture 2" descr="Create a sales order billing documen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02412" y="1721316"/>
            <a:ext cx="8412480" cy="473202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 xmlns:a16="http://schemas.microsoft.com/office/drawing/2014/main" id="{C3D67074-ABBF-4F1F-8F04-07B7C002C1DF}"/>
              </a:ext>
            </a:extLst>
          </p:cNvPr>
          <p:cNvSpPr txBox="1"/>
          <p:nvPr/>
        </p:nvSpPr>
        <p:spPr>
          <a:xfrm>
            <a:off x="635900" y="961224"/>
            <a:ext cx="9274936"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solidFill>
                  <a:schemeClr val="bg1"/>
                </a:solidFill>
                <a:latin typeface="Calibri"/>
              </a:rPr>
              <a:t> OIA Scenario Code</a:t>
            </a:r>
          </a:p>
        </p:txBody>
      </p:sp>
    </p:spTree>
    <p:extLst>
      <p:ext uri="{BB962C8B-B14F-4D97-AF65-F5344CB8AC3E}">
        <p14:creationId xmlns:p14="http://schemas.microsoft.com/office/powerpoint/2010/main" val="2758778312"/>
      </p:ext>
    </p:extLst>
  </p:cSld>
  <p:clrMapOvr>
    <a:masterClrMapping/>
  </p:clrMapOvr>
  <p:transition spd="slow">
    <p:push dir="u"/>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4" descr="Office Images | Free Vectors, Stock Photos &amp; PS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48186" y="2945084"/>
            <a:ext cx="5962650" cy="3724276"/>
          </a:xfrm>
          <a:prstGeom prst="rect">
            <a:avLst/>
          </a:prstGeom>
          <a:noFill/>
          <a:extLst>
            <a:ext uri="{909E8E84-426E-40DD-AFC4-6F175D3DCCD1}">
              <a14:hiddenFill xmlns:a14="http://schemas.microsoft.com/office/drawing/2010/main">
                <a:solidFill>
                  <a:srgbClr val="FFFFFF"/>
                </a:solidFill>
              </a14:hiddenFill>
            </a:ext>
          </a:extLst>
        </p:spPr>
      </p:pic>
      <p:sp>
        <p:nvSpPr>
          <p:cNvPr id="87" name="Rectangle 86">
            <a:extLst>
              <a:ext uri="{FF2B5EF4-FFF2-40B4-BE49-F238E27FC236}">
                <a16:creationId xmlns="" xmlns:a16="http://schemas.microsoft.com/office/drawing/2014/main"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Modeling</a:t>
            </a: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6" name="TextBox 5">
            <a:extLst>
              <a:ext uri="{FF2B5EF4-FFF2-40B4-BE49-F238E27FC236}">
                <a16:creationId xmlns="" xmlns:a16="http://schemas.microsoft.com/office/drawing/2014/main" id="{C3D67074-ABBF-4F1F-8F04-07B7C002C1DF}"/>
              </a:ext>
            </a:extLst>
          </p:cNvPr>
          <p:cNvSpPr txBox="1"/>
          <p:nvPr/>
        </p:nvSpPr>
        <p:spPr>
          <a:xfrm>
            <a:off x="347868" y="961224"/>
            <a:ext cx="11231516" cy="286232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bg1"/>
                </a:solidFill>
                <a:effectLst/>
                <a:uLnTx/>
                <a:uFillTx/>
                <a:latin typeface="Calibri"/>
              </a:rPr>
              <a:t>Challenges </a:t>
            </a:r>
            <a:r>
              <a:rPr lang="en-US" sz="1800" dirty="0">
                <a:solidFill>
                  <a:schemeClr val="bg1"/>
                </a:solidFill>
                <a:latin typeface="Calibri"/>
              </a:rPr>
              <a:t>with ABAP Coding / SQL Queries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chemeClr val="bg1"/>
                </a:solidFill>
                <a:effectLst/>
                <a:uLnTx/>
                <a:uFillTx/>
                <a:latin typeface="Calibri"/>
              </a:rPr>
              <a:t>Not everyone is so experienced to write optimized SQL query</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a:solidFill>
                  <a:schemeClr val="bg1"/>
                </a:solidFill>
                <a:latin typeface="Calibri"/>
              </a:rPr>
              <a:t>Sometimes, we do incorrect nesting unknowingly which cause a recurring DB calls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chemeClr val="bg1"/>
                </a:solidFill>
                <a:effectLst/>
                <a:uLnTx/>
                <a:uFillTx/>
                <a:latin typeface="Calibri"/>
              </a:rPr>
              <a:t>Many colleagues are not from ABAP background with coding skills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chemeClr val="bg1"/>
                </a:solidFill>
                <a:effectLst/>
                <a:uLnTx/>
                <a:uFillTx/>
                <a:latin typeface="Calibri"/>
              </a:rPr>
              <a:t>Let someone else optimize the queries for us for DB</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a:solidFill>
                  <a:schemeClr val="bg1"/>
                </a:solidFill>
                <a:latin typeface="Calibri"/>
              </a:rPr>
              <a:t>Easy way to write complex requirements any one can develop w/o much experience</a:t>
            </a:r>
          </a:p>
          <a:p>
            <a:pPr marR="0" lvl="0" algn="l" defTabSz="914400" rtl="0" eaLnBrk="1" fontAlgn="auto" latinLnBrk="0" hangingPunct="1">
              <a:lnSpc>
                <a:spcPct val="100000"/>
              </a:lnSpc>
              <a:spcBef>
                <a:spcPts val="0"/>
              </a:spcBef>
              <a:spcAft>
                <a:spcPts val="0"/>
              </a:spcAft>
              <a:buClrTx/>
              <a:buSzTx/>
              <a:tabLst/>
              <a:defRPr/>
            </a:pPr>
            <a:endParaRPr kumimoji="0" lang="en-US" sz="1800" b="0" i="0" u="none" strike="noStrike" kern="1200" cap="none" spc="0" normalizeH="0" baseline="0" noProof="0" dirty="0">
              <a:ln>
                <a:noFill/>
              </a:ln>
              <a:solidFill>
                <a:schemeClr val="bg1"/>
              </a:solidFill>
              <a:effectLst/>
              <a:uLnTx/>
              <a:uFillTx/>
              <a:latin typeface="Calibri"/>
            </a:endParaRPr>
          </a:p>
          <a:p>
            <a:pPr marR="0" lvl="0" algn="l" defTabSz="914400" rtl="0" eaLnBrk="1" fontAlgn="auto" latinLnBrk="0" hangingPunct="1">
              <a:lnSpc>
                <a:spcPct val="100000"/>
              </a:lnSpc>
              <a:spcBef>
                <a:spcPts val="0"/>
              </a:spcBef>
              <a:spcAft>
                <a:spcPts val="0"/>
              </a:spcAft>
              <a:buClrTx/>
              <a:buSzTx/>
              <a:tabLst/>
              <a:defRPr/>
            </a:pPr>
            <a:r>
              <a:rPr lang="en-US" sz="1800" dirty="0">
                <a:solidFill>
                  <a:schemeClr val="bg1"/>
                </a:solidFill>
                <a:latin typeface="Calibri"/>
              </a:rPr>
              <a:t>Modeling is a field of Database engineering which allows developers/consultants to build a graphical model w/o getting too much into technical stuff. The system will then compute the model and generate DB objects automatically which are also optimized to get best performance.</a:t>
            </a:r>
            <a:endParaRPr kumimoji="0" lang="en-US" sz="1800" b="0" i="0" u="none" strike="noStrike" kern="1200" cap="none" spc="0" normalizeH="0" baseline="0" noProof="0" dirty="0">
              <a:ln>
                <a:noFill/>
              </a:ln>
              <a:solidFill>
                <a:schemeClr val="bg1"/>
              </a:solidFill>
              <a:effectLst/>
              <a:uLnTx/>
              <a:uFillTx/>
              <a:latin typeface="Calibri"/>
            </a:endParaRPr>
          </a:p>
        </p:txBody>
      </p:sp>
    </p:spTree>
    <p:extLst>
      <p:ext uri="{BB962C8B-B14F-4D97-AF65-F5344CB8AC3E}">
        <p14:creationId xmlns:p14="http://schemas.microsoft.com/office/powerpoint/2010/main" val="2889292185"/>
      </p:ext>
    </p:extLst>
  </p:cSld>
  <p:clrMapOvr>
    <a:masterClrMapping/>
  </p:clrMapOvr>
  <p:transition spd="slow">
    <p:push dir="u"/>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 xmlns:a16="http://schemas.microsoft.com/office/drawing/2014/main"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Models in SAP HANA</a:t>
            </a: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6" name="Freeform: Shape 18">
            <a:extLst>
              <a:ext uri="{FF2B5EF4-FFF2-40B4-BE49-F238E27FC236}">
                <a16:creationId xmlns="" xmlns:a16="http://schemas.microsoft.com/office/drawing/2014/main" id="{29985CA6-1557-41DE-BF71-F84DB1594F4A}"/>
              </a:ext>
            </a:extLst>
          </p:cNvPr>
          <p:cNvSpPr/>
          <p:nvPr/>
        </p:nvSpPr>
        <p:spPr>
          <a:xfrm flipH="1" flipV="1">
            <a:off x="2207393" y="4836678"/>
            <a:ext cx="7827301" cy="1020639"/>
          </a:xfrm>
          <a:custGeom>
            <a:avLst/>
            <a:gdLst>
              <a:gd name="connsiteX0" fmla="*/ 7316982 w 7827301"/>
              <a:gd name="connsiteY0" fmla="*/ 0 h 1020639"/>
              <a:gd name="connsiteX1" fmla="*/ 510320 w 7827301"/>
              <a:gd name="connsiteY1" fmla="*/ 0 h 1020639"/>
              <a:gd name="connsiteX2" fmla="*/ 0 w 7827301"/>
              <a:gd name="connsiteY2" fmla="*/ 510320 h 1020639"/>
              <a:gd name="connsiteX3" fmla="*/ 510320 w 7827301"/>
              <a:gd name="connsiteY3" fmla="*/ 1020640 h 1020639"/>
              <a:gd name="connsiteX4" fmla="*/ 7316982 w 7827301"/>
              <a:gd name="connsiteY4" fmla="*/ 1020640 h 1020639"/>
              <a:gd name="connsiteX5" fmla="*/ 7827302 w 7827301"/>
              <a:gd name="connsiteY5" fmla="*/ 1020640 h 1020639"/>
              <a:gd name="connsiteX6" fmla="*/ 7827302 w 7827301"/>
              <a:gd name="connsiteY6" fmla="*/ 510320 h 1020639"/>
              <a:gd name="connsiteX7" fmla="*/ 7316982 w 7827301"/>
              <a:gd name="connsiteY7" fmla="*/ 0 h 1020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27301" h="1020639">
                <a:moveTo>
                  <a:pt x="7316982" y="0"/>
                </a:moveTo>
                <a:lnTo>
                  <a:pt x="510320" y="0"/>
                </a:lnTo>
                <a:cubicBezTo>
                  <a:pt x="228566" y="0"/>
                  <a:pt x="0" y="228566"/>
                  <a:pt x="0" y="510320"/>
                </a:cubicBezTo>
                <a:cubicBezTo>
                  <a:pt x="0" y="792074"/>
                  <a:pt x="228566" y="1020640"/>
                  <a:pt x="510320" y="1020640"/>
                </a:cubicBezTo>
                <a:lnTo>
                  <a:pt x="7316982" y="1020640"/>
                </a:lnTo>
                <a:lnTo>
                  <a:pt x="7827302" y="1020640"/>
                </a:lnTo>
                <a:lnTo>
                  <a:pt x="7827302" y="510320"/>
                </a:lnTo>
                <a:cubicBezTo>
                  <a:pt x="7827302" y="228566"/>
                  <a:pt x="7598736" y="0"/>
                  <a:pt x="7316982" y="0"/>
                </a:cubicBezTo>
                <a:close/>
              </a:path>
            </a:pathLst>
          </a:custGeom>
          <a:solidFill>
            <a:schemeClr val="accent3"/>
          </a:solidFill>
          <a:ln w="14367" cap="flat">
            <a:noFill/>
            <a:prstDash val="solid"/>
            <a:miter/>
          </a:ln>
        </p:spPr>
        <p:txBody>
          <a:bodyPr rtlCol="0" anchor="ctr"/>
          <a:lstStyle/>
          <a:p>
            <a:endParaRPr lang="aa-ET"/>
          </a:p>
        </p:txBody>
      </p:sp>
      <p:sp>
        <p:nvSpPr>
          <p:cNvPr id="7" name="Freeform: Shape 14">
            <a:extLst>
              <a:ext uri="{FF2B5EF4-FFF2-40B4-BE49-F238E27FC236}">
                <a16:creationId xmlns="" xmlns:a16="http://schemas.microsoft.com/office/drawing/2014/main" id="{7146D1D7-9DC1-46E4-A6DF-29D95976F80B}"/>
              </a:ext>
            </a:extLst>
          </p:cNvPr>
          <p:cNvSpPr/>
          <p:nvPr/>
        </p:nvSpPr>
        <p:spPr>
          <a:xfrm>
            <a:off x="2155605" y="1708632"/>
            <a:ext cx="7827301" cy="1020639"/>
          </a:xfrm>
          <a:custGeom>
            <a:avLst/>
            <a:gdLst>
              <a:gd name="connsiteX0" fmla="*/ 7316982 w 7827301"/>
              <a:gd name="connsiteY0" fmla="*/ 0 h 1020639"/>
              <a:gd name="connsiteX1" fmla="*/ 510320 w 7827301"/>
              <a:gd name="connsiteY1" fmla="*/ 0 h 1020639"/>
              <a:gd name="connsiteX2" fmla="*/ 0 w 7827301"/>
              <a:gd name="connsiteY2" fmla="*/ 510320 h 1020639"/>
              <a:gd name="connsiteX3" fmla="*/ 510320 w 7827301"/>
              <a:gd name="connsiteY3" fmla="*/ 1020640 h 1020639"/>
              <a:gd name="connsiteX4" fmla="*/ 7316982 w 7827301"/>
              <a:gd name="connsiteY4" fmla="*/ 1020640 h 1020639"/>
              <a:gd name="connsiteX5" fmla="*/ 7827302 w 7827301"/>
              <a:gd name="connsiteY5" fmla="*/ 1020640 h 1020639"/>
              <a:gd name="connsiteX6" fmla="*/ 7827302 w 7827301"/>
              <a:gd name="connsiteY6" fmla="*/ 510320 h 1020639"/>
              <a:gd name="connsiteX7" fmla="*/ 7316982 w 7827301"/>
              <a:gd name="connsiteY7" fmla="*/ 0 h 1020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27301" h="1020639">
                <a:moveTo>
                  <a:pt x="7316982" y="0"/>
                </a:moveTo>
                <a:lnTo>
                  <a:pt x="510320" y="0"/>
                </a:lnTo>
                <a:cubicBezTo>
                  <a:pt x="228566" y="0"/>
                  <a:pt x="0" y="228566"/>
                  <a:pt x="0" y="510320"/>
                </a:cubicBezTo>
                <a:cubicBezTo>
                  <a:pt x="0" y="792074"/>
                  <a:pt x="228566" y="1020640"/>
                  <a:pt x="510320" y="1020640"/>
                </a:cubicBezTo>
                <a:lnTo>
                  <a:pt x="7316982" y="1020640"/>
                </a:lnTo>
                <a:lnTo>
                  <a:pt x="7827302" y="1020640"/>
                </a:lnTo>
                <a:lnTo>
                  <a:pt x="7827302" y="510320"/>
                </a:lnTo>
                <a:cubicBezTo>
                  <a:pt x="7827302" y="228566"/>
                  <a:pt x="7598736" y="0"/>
                  <a:pt x="7316982" y="0"/>
                </a:cubicBezTo>
                <a:close/>
              </a:path>
            </a:pathLst>
          </a:custGeom>
          <a:solidFill>
            <a:schemeClr val="accent5"/>
          </a:solidFill>
          <a:ln w="14367" cap="flat">
            <a:noFill/>
            <a:prstDash val="solid"/>
            <a:miter/>
          </a:ln>
        </p:spPr>
        <p:txBody>
          <a:bodyPr rtlCol="0" anchor="ctr"/>
          <a:lstStyle/>
          <a:p>
            <a:endParaRPr lang="aa-ET"/>
          </a:p>
        </p:txBody>
      </p:sp>
      <p:sp>
        <p:nvSpPr>
          <p:cNvPr id="8" name="Freeform: Shape 15">
            <a:extLst>
              <a:ext uri="{FF2B5EF4-FFF2-40B4-BE49-F238E27FC236}">
                <a16:creationId xmlns="" xmlns:a16="http://schemas.microsoft.com/office/drawing/2014/main" id="{EEA54702-5B5B-4726-ADD0-952C9552E674}"/>
              </a:ext>
            </a:extLst>
          </p:cNvPr>
          <p:cNvSpPr/>
          <p:nvPr/>
        </p:nvSpPr>
        <p:spPr>
          <a:xfrm>
            <a:off x="2205918" y="3272655"/>
            <a:ext cx="7776988" cy="1020639"/>
          </a:xfrm>
          <a:custGeom>
            <a:avLst/>
            <a:gdLst>
              <a:gd name="connsiteX0" fmla="*/ 7266669 w 7776988"/>
              <a:gd name="connsiteY0" fmla="*/ 0 h 1020639"/>
              <a:gd name="connsiteX1" fmla="*/ 510320 w 7776988"/>
              <a:gd name="connsiteY1" fmla="*/ 0 h 1020639"/>
              <a:gd name="connsiteX2" fmla="*/ 0 w 7776988"/>
              <a:gd name="connsiteY2" fmla="*/ 510320 h 1020639"/>
              <a:gd name="connsiteX3" fmla="*/ 0 w 7776988"/>
              <a:gd name="connsiteY3" fmla="*/ 1020640 h 1020639"/>
              <a:gd name="connsiteX4" fmla="*/ 510320 w 7776988"/>
              <a:gd name="connsiteY4" fmla="*/ 1020640 h 1020639"/>
              <a:gd name="connsiteX5" fmla="*/ 7266669 w 7776988"/>
              <a:gd name="connsiteY5" fmla="*/ 1020640 h 1020639"/>
              <a:gd name="connsiteX6" fmla="*/ 7776989 w 7776988"/>
              <a:gd name="connsiteY6" fmla="*/ 510320 h 1020639"/>
              <a:gd name="connsiteX7" fmla="*/ 7776989 w 7776988"/>
              <a:gd name="connsiteY7" fmla="*/ 0 h 1020639"/>
              <a:gd name="connsiteX8" fmla="*/ 7266669 w 7776988"/>
              <a:gd name="connsiteY8" fmla="*/ 0 h 1020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776988" h="1020639">
                <a:moveTo>
                  <a:pt x="7266669" y="0"/>
                </a:moveTo>
                <a:lnTo>
                  <a:pt x="510320" y="0"/>
                </a:lnTo>
                <a:cubicBezTo>
                  <a:pt x="228566" y="0"/>
                  <a:pt x="0" y="228566"/>
                  <a:pt x="0" y="510320"/>
                </a:cubicBezTo>
                <a:lnTo>
                  <a:pt x="0" y="1020640"/>
                </a:lnTo>
                <a:lnTo>
                  <a:pt x="510320" y="1020640"/>
                </a:lnTo>
                <a:lnTo>
                  <a:pt x="7266669" y="1020640"/>
                </a:lnTo>
                <a:cubicBezTo>
                  <a:pt x="7548423" y="1020640"/>
                  <a:pt x="7776989" y="792074"/>
                  <a:pt x="7776989" y="510320"/>
                </a:cubicBezTo>
                <a:lnTo>
                  <a:pt x="7776989" y="0"/>
                </a:lnTo>
                <a:lnTo>
                  <a:pt x="7266669" y="0"/>
                </a:lnTo>
                <a:close/>
              </a:path>
            </a:pathLst>
          </a:custGeom>
          <a:solidFill>
            <a:schemeClr val="accent6"/>
          </a:solidFill>
          <a:ln w="14367" cap="flat">
            <a:noFill/>
            <a:prstDash val="solid"/>
            <a:miter/>
          </a:ln>
        </p:spPr>
        <p:txBody>
          <a:bodyPr rtlCol="0" anchor="ctr"/>
          <a:lstStyle/>
          <a:p>
            <a:endParaRPr lang="aa-ET"/>
          </a:p>
        </p:txBody>
      </p:sp>
      <p:sp>
        <p:nvSpPr>
          <p:cNvPr id="9" name="Freeform: Shape 16">
            <a:extLst>
              <a:ext uri="{FF2B5EF4-FFF2-40B4-BE49-F238E27FC236}">
                <a16:creationId xmlns="" xmlns:a16="http://schemas.microsoft.com/office/drawing/2014/main" id="{EC434CE7-FE93-4A27-8A5D-5B2B644BFB7F}"/>
              </a:ext>
            </a:extLst>
          </p:cNvPr>
          <p:cNvSpPr/>
          <p:nvPr/>
        </p:nvSpPr>
        <p:spPr>
          <a:xfrm>
            <a:off x="9835980" y="1909885"/>
            <a:ext cx="921450" cy="2232470"/>
          </a:xfrm>
          <a:custGeom>
            <a:avLst/>
            <a:gdLst>
              <a:gd name="connsiteX0" fmla="*/ 38813 w 921450"/>
              <a:gd name="connsiteY0" fmla="*/ 0 h 2232470"/>
              <a:gd name="connsiteX1" fmla="*/ 815075 w 921450"/>
              <a:gd name="connsiteY1" fmla="*/ 819387 h 2232470"/>
              <a:gd name="connsiteX2" fmla="*/ 921451 w 921450"/>
              <a:gd name="connsiteY2" fmla="*/ 1102579 h 2232470"/>
              <a:gd name="connsiteX3" fmla="*/ 842387 w 921450"/>
              <a:gd name="connsiteY3" fmla="*/ 1390083 h 2232470"/>
              <a:gd name="connsiteX4" fmla="*/ 0 w 921450"/>
              <a:gd name="connsiteY4" fmla="*/ 2232470 h 2232470"/>
              <a:gd name="connsiteX5" fmla="*/ 143752 w 921450"/>
              <a:gd name="connsiteY5" fmla="*/ 1919091 h 2232470"/>
              <a:gd name="connsiteX6" fmla="*/ 143752 w 921450"/>
              <a:gd name="connsiteY6" fmla="*/ 342130 h 2232470"/>
              <a:gd name="connsiteX7" fmla="*/ 38813 w 921450"/>
              <a:gd name="connsiteY7" fmla="*/ 0 h 2232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1450" h="2232470">
                <a:moveTo>
                  <a:pt x="38813" y="0"/>
                </a:moveTo>
                <a:lnTo>
                  <a:pt x="815075" y="819387"/>
                </a:lnTo>
                <a:cubicBezTo>
                  <a:pt x="815075" y="819387"/>
                  <a:pt x="921451" y="921451"/>
                  <a:pt x="921451" y="1102579"/>
                </a:cubicBezTo>
                <a:cubicBezTo>
                  <a:pt x="921451" y="1289456"/>
                  <a:pt x="842387" y="1390083"/>
                  <a:pt x="842387" y="1390083"/>
                </a:cubicBezTo>
                <a:lnTo>
                  <a:pt x="0" y="2232470"/>
                </a:lnTo>
                <a:cubicBezTo>
                  <a:pt x="0" y="2232470"/>
                  <a:pt x="139440" y="2091593"/>
                  <a:pt x="143752" y="1919091"/>
                </a:cubicBezTo>
                <a:lnTo>
                  <a:pt x="143752" y="342130"/>
                </a:lnTo>
                <a:cubicBezTo>
                  <a:pt x="143752" y="342130"/>
                  <a:pt x="163878" y="158127"/>
                  <a:pt x="38813" y="0"/>
                </a:cubicBezTo>
                <a:close/>
              </a:path>
            </a:pathLst>
          </a:custGeom>
          <a:gradFill flip="none" rotWithShape="1">
            <a:gsLst>
              <a:gs pos="0">
                <a:schemeClr val="bg1">
                  <a:lumMod val="50000"/>
                </a:schemeClr>
              </a:gs>
              <a:gs pos="19000">
                <a:schemeClr val="bg1">
                  <a:lumMod val="85000"/>
                </a:schemeClr>
              </a:gs>
              <a:gs pos="80000">
                <a:schemeClr val="bg1">
                  <a:lumMod val="85000"/>
                </a:schemeClr>
              </a:gs>
              <a:gs pos="100000">
                <a:schemeClr val="bg1">
                  <a:lumMod val="50000"/>
                </a:schemeClr>
              </a:gs>
              <a:gs pos="50000">
                <a:schemeClr val="bg1">
                  <a:lumMod val="95000"/>
                </a:schemeClr>
              </a:gs>
            </a:gsLst>
            <a:lin ang="5400000" scaled="1"/>
            <a:tileRect/>
          </a:gradFill>
          <a:ln w="1436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aa-ET"/>
          </a:p>
        </p:txBody>
      </p:sp>
      <p:sp>
        <p:nvSpPr>
          <p:cNvPr id="10" name="Freeform: Shape 17">
            <a:extLst>
              <a:ext uri="{FF2B5EF4-FFF2-40B4-BE49-F238E27FC236}">
                <a16:creationId xmlns="" xmlns:a16="http://schemas.microsoft.com/office/drawing/2014/main" id="{F2A88A50-69E1-4DA0-81AF-300484A61F51}"/>
              </a:ext>
            </a:extLst>
          </p:cNvPr>
          <p:cNvSpPr/>
          <p:nvPr/>
        </p:nvSpPr>
        <p:spPr>
          <a:xfrm flipH="1">
            <a:off x="1431395" y="3468018"/>
            <a:ext cx="921450" cy="2232470"/>
          </a:xfrm>
          <a:custGeom>
            <a:avLst/>
            <a:gdLst>
              <a:gd name="connsiteX0" fmla="*/ 38813 w 921450"/>
              <a:gd name="connsiteY0" fmla="*/ 0 h 2232470"/>
              <a:gd name="connsiteX1" fmla="*/ 815075 w 921450"/>
              <a:gd name="connsiteY1" fmla="*/ 819387 h 2232470"/>
              <a:gd name="connsiteX2" fmla="*/ 921451 w 921450"/>
              <a:gd name="connsiteY2" fmla="*/ 1102579 h 2232470"/>
              <a:gd name="connsiteX3" fmla="*/ 842387 w 921450"/>
              <a:gd name="connsiteY3" fmla="*/ 1390083 h 2232470"/>
              <a:gd name="connsiteX4" fmla="*/ 0 w 921450"/>
              <a:gd name="connsiteY4" fmla="*/ 2232470 h 2232470"/>
              <a:gd name="connsiteX5" fmla="*/ 143752 w 921450"/>
              <a:gd name="connsiteY5" fmla="*/ 1919091 h 2232470"/>
              <a:gd name="connsiteX6" fmla="*/ 143752 w 921450"/>
              <a:gd name="connsiteY6" fmla="*/ 342130 h 2232470"/>
              <a:gd name="connsiteX7" fmla="*/ 38813 w 921450"/>
              <a:gd name="connsiteY7" fmla="*/ 0 h 2232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1450" h="2232470">
                <a:moveTo>
                  <a:pt x="38813" y="0"/>
                </a:moveTo>
                <a:lnTo>
                  <a:pt x="815075" y="819387"/>
                </a:lnTo>
                <a:cubicBezTo>
                  <a:pt x="815075" y="819387"/>
                  <a:pt x="921451" y="921451"/>
                  <a:pt x="921451" y="1102579"/>
                </a:cubicBezTo>
                <a:cubicBezTo>
                  <a:pt x="921451" y="1289456"/>
                  <a:pt x="842387" y="1390083"/>
                  <a:pt x="842387" y="1390083"/>
                </a:cubicBezTo>
                <a:lnTo>
                  <a:pt x="0" y="2232470"/>
                </a:lnTo>
                <a:cubicBezTo>
                  <a:pt x="0" y="2232470"/>
                  <a:pt x="139440" y="2091593"/>
                  <a:pt x="143752" y="1919091"/>
                </a:cubicBezTo>
                <a:lnTo>
                  <a:pt x="143752" y="342130"/>
                </a:lnTo>
                <a:cubicBezTo>
                  <a:pt x="143752" y="342130"/>
                  <a:pt x="163878" y="158127"/>
                  <a:pt x="38813" y="0"/>
                </a:cubicBezTo>
                <a:close/>
              </a:path>
            </a:pathLst>
          </a:custGeom>
          <a:gradFill flip="none" rotWithShape="1">
            <a:gsLst>
              <a:gs pos="0">
                <a:schemeClr val="bg1">
                  <a:lumMod val="50000"/>
                </a:schemeClr>
              </a:gs>
              <a:gs pos="19000">
                <a:schemeClr val="bg1">
                  <a:lumMod val="85000"/>
                </a:schemeClr>
              </a:gs>
              <a:gs pos="80000">
                <a:schemeClr val="bg1">
                  <a:lumMod val="85000"/>
                </a:schemeClr>
              </a:gs>
              <a:gs pos="100000">
                <a:schemeClr val="bg1">
                  <a:lumMod val="50000"/>
                </a:schemeClr>
              </a:gs>
              <a:gs pos="50000">
                <a:schemeClr val="bg1">
                  <a:lumMod val="95000"/>
                </a:schemeClr>
              </a:gs>
            </a:gsLst>
            <a:lin ang="5400000" scaled="1"/>
            <a:tileRect/>
          </a:gradFill>
          <a:ln w="1436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aa-ET" dirty="0"/>
          </a:p>
        </p:txBody>
      </p:sp>
      <p:sp>
        <p:nvSpPr>
          <p:cNvPr id="12" name="Graphic 20">
            <a:extLst>
              <a:ext uri="{FF2B5EF4-FFF2-40B4-BE49-F238E27FC236}">
                <a16:creationId xmlns="" xmlns:a16="http://schemas.microsoft.com/office/drawing/2014/main" id="{EC2C68F3-1F7E-4DE4-8516-EA29053D2DFD}"/>
              </a:ext>
            </a:extLst>
          </p:cNvPr>
          <p:cNvSpPr/>
          <p:nvPr/>
        </p:nvSpPr>
        <p:spPr>
          <a:xfrm>
            <a:off x="8962266" y="1708632"/>
            <a:ext cx="1020640" cy="2584662"/>
          </a:xfrm>
          <a:custGeom>
            <a:avLst/>
            <a:gdLst>
              <a:gd name="connsiteX0" fmla="*/ 338138 w 676275"/>
              <a:gd name="connsiteY0" fmla="*/ 0 h 1712595"/>
              <a:gd name="connsiteX1" fmla="*/ 0 w 676275"/>
              <a:gd name="connsiteY1" fmla="*/ 0 h 1712595"/>
              <a:gd name="connsiteX2" fmla="*/ 0 w 676275"/>
              <a:gd name="connsiteY2" fmla="*/ 676275 h 1712595"/>
              <a:gd name="connsiteX3" fmla="*/ 0 w 676275"/>
              <a:gd name="connsiteY3" fmla="*/ 1036320 h 1712595"/>
              <a:gd name="connsiteX4" fmla="*/ 0 w 676275"/>
              <a:gd name="connsiteY4" fmla="*/ 1712595 h 1712595"/>
              <a:gd name="connsiteX5" fmla="*/ 338138 w 676275"/>
              <a:gd name="connsiteY5" fmla="*/ 1712595 h 1712595"/>
              <a:gd name="connsiteX6" fmla="*/ 676275 w 676275"/>
              <a:gd name="connsiteY6" fmla="*/ 1374458 h 1712595"/>
              <a:gd name="connsiteX7" fmla="*/ 676275 w 676275"/>
              <a:gd name="connsiteY7" fmla="*/ 1264920 h 1712595"/>
              <a:gd name="connsiteX8" fmla="*/ 676275 w 676275"/>
              <a:gd name="connsiteY8" fmla="*/ 1036320 h 1712595"/>
              <a:gd name="connsiteX9" fmla="*/ 676275 w 676275"/>
              <a:gd name="connsiteY9" fmla="*/ 676275 h 1712595"/>
              <a:gd name="connsiteX10" fmla="*/ 676275 w 676275"/>
              <a:gd name="connsiteY10" fmla="*/ 447675 h 1712595"/>
              <a:gd name="connsiteX11" fmla="*/ 676275 w 676275"/>
              <a:gd name="connsiteY11" fmla="*/ 338138 h 1712595"/>
              <a:gd name="connsiteX12" fmla="*/ 338138 w 676275"/>
              <a:gd name="connsiteY12" fmla="*/ 0 h 1712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76275" h="1712595">
                <a:moveTo>
                  <a:pt x="338138" y="0"/>
                </a:moveTo>
                <a:lnTo>
                  <a:pt x="0" y="0"/>
                </a:lnTo>
                <a:lnTo>
                  <a:pt x="0" y="676275"/>
                </a:lnTo>
                <a:lnTo>
                  <a:pt x="0" y="1036320"/>
                </a:lnTo>
                <a:lnTo>
                  <a:pt x="0" y="1712595"/>
                </a:lnTo>
                <a:lnTo>
                  <a:pt x="338138" y="1712595"/>
                </a:lnTo>
                <a:cubicBezTo>
                  <a:pt x="524828" y="1712595"/>
                  <a:pt x="676275" y="1561148"/>
                  <a:pt x="676275" y="1374458"/>
                </a:cubicBezTo>
                <a:lnTo>
                  <a:pt x="676275" y="1264920"/>
                </a:lnTo>
                <a:lnTo>
                  <a:pt x="676275" y="1036320"/>
                </a:lnTo>
                <a:lnTo>
                  <a:pt x="676275" y="676275"/>
                </a:lnTo>
                <a:lnTo>
                  <a:pt x="676275" y="447675"/>
                </a:lnTo>
                <a:lnTo>
                  <a:pt x="676275" y="338138"/>
                </a:lnTo>
                <a:cubicBezTo>
                  <a:pt x="676275" y="151448"/>
                  <a:pt x="524828" y="0"/>
                  <a:pt x="338138" y="0"/>
                </a:cubicBezTo>
                <a:close/>
              </a:path>
            </a:pathLst>
          </a:custGeom>
          <a:gradFill flip="none" rotWithShape="1">
            <a:gsLst>
              <a:gs pos="100000">
                <a:schemeClr val="tx1">
                  <a:alpha val="35000"/>
                </a:schemeClr>
              </a:gs>
              <a:gs pos="53000">
                <a:schemeClr val="bg1">
                  <a:lumMod val="75000"/>
                  <a:alpha val="0"/>
                </a:schemeClr>
              </a:gs>
            </a:gsLst>
            <a:lin ang="0" scaled="1"/>
            <a:tileRect/>
          </a:gradFill>
          <a:ln w="9525" cap="flat">
            <a:noFill/>
            <a:prstDash val="solid"/>
            <a:miter/>
          </a:ln>
        </p:spPr>
        <p:txBody>
          <a:bodyPr rtlCol="0" anchor="ctr"/>
          <a:lstStyle/>
          <a:p>
            <a:endParaRPr lang="aa-ET"/>
          </a:p>
        </p:txBody>
      </p:sp>
      <p:sp>
        <p:nvSpPr>
          <p:cNvPr id="13" name="Graphic 20">
            <a:extLst>
              <a:ext uri="{FF2B5EF4-FFF2-40B4-BE49-F238E27FC236}">
                <a16:creationId xmlns="" xmlns:a16="http://schemas.microsoft.com/office/drawing/2014/main" id="{480EF3C2-EC8D-4C5F-AC89-C1ED75011642}"/>
              </a:ext>
            </a:extLst>
          </p:cNvPr>
          <p:cNvSpPr/>
          <p:nvPr/>
        </p:nvSpPr>
        <p:spPr>
          <a:xfrm flipH="1">
            <a:off x="2205918" y="3272655"/>
            <a:ext cx="1020640" cy="2584662"/>
          </a:xfrm>
          <a:custGeom>
            <a:avLst/>
            <a:gdLst>
              <a:gd name="connsiteX0" fmla="*/ 338138 w 676275"/>
              <a:gd name="connsiteY0" fmla="*/ 0 h 1712595"/>
              <a:gd name="connsiteX1" fmla="*/ 0 w 676275"/>
              <a:gd name="connsiteY1" fmla="*/ 0 h 1712595"/>
              <a:gd name="connsiteX2" fmla="*/ 0 w 676275"/>
              <a:gd name="connsiteY2" fmla="*/ 676275 h 1712595"/>
              <a:gd name="connsiteX3" fmla="*/ 0 w 676275"/>
              <a:gd name="connsiteY3" fmla="*/ 1036320 h 1712595"/>
              <a:gd name="connsiteX4" fmla="*/ 0 w 676275"/>
              <a:gd name="connsiteY4" fmla="*/ 1712595 h 1712595"/>
              <a:gd name="connsiteX5" fmla="*/ 338138 w 676275"/>
              <a:gd name="connsiteY5" fmla="*/ 1712595 h 1712595"/>
              <a:gd name="connsiteX6" fmla="*/ 676275 w 676275"/>
              <a:gd name="connsiteY6" fmla="*/ 1374458 h 1712595"/>
              <a:gd name="connsiteX7" fmla="*/ 676275 w 676275"/>
              <a:gd name="connsiteY7" fmla="*/ 1264920 h 1712595"/>
              <a:gd name="connsiteX8" fmla="*/ 676275 w 676275"/>
              <a:gd name="connsiteY8" fmla="*/ 1036320 h 1712595"/>
              <a:gd name="connsiteX9" fmla="*/ 676275 w 676275"/>
              <a:gd name="connsiteY9" fmla="*/ 676275 h 1712595"/>
              <a:gd name="connsiteX10" fmla="*/ 676275 w 676275"/>
              <a:gd name="connsiteY10" fmla="*/ 447675 h 1712595"/>
              <a:gd name="connsiteX11" fmla="*/ 676275 w 676275"/>
              <a:gd name="connsiteY11" fmla="*/ 338138 h 1712595"/>
              <a:gd name="connsiteX12" fmla="*/ 338138 w 676275"/>
              <a:gd name="connsiteY12" fmla="*/ 0 h 1712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76275" h="1712595">
                <a:moveTo>
                  <a:pt x="338138" y="0"/>
                </a:moveTo>
                <a:lnTo>
                  <a:pt x="0" y="0"/>
                </a:lnTo>
                <a:lnTo>
                  <a:pt x="0" y="676275"/>
                </a:lnTo>
                <a:lnTo>
                  <a:pt x="0" y="1036320"/>
                </a:lnTo>
                <a:lnTo>
                  <a:pt x="0" y="1712595"/>
                </a:lnTo>
                <a:lnTo>
                  <a:pt x="338138" y="1712595"/>
                </a:lnTo>
                <a:cubicBezTo>
                  <a:pt x="524828" y="1712595"/>
                  <a:pt x="676275" y="1561148"/>
                  <a:pt x="676275" y="1374458"/>
                </a:cubicBezTo>
                <a:lnTo>
                  <a:pt x="676275" y="1264920"/>
                </a:lnTo>
                <a:lnTo>
                  <a:pt x="676275" y="1036320"/>
                </a:lnTo>
                <a:lnTo>
                  <a:pt x="676275" y="676275"/>
                </a:lnTo>
                <a:lnTo>
                  <a:pt x="676275" y="447675"/>
                </a:lnTo>
                <a:lnTo>
                  <a:pt x="676275" y="338138"/>
                </a:lnTo>
                <a:cubicBezTo>
                  <a:pt x="676275" y="151448"/>
                  <a:pt x="524828" y="0"/>
                  <a:pt x="338138" y="0"/>
                </a:cubicBezTo>
                <a:close/>
              </a:path>
            </a:pathLst>
          </a:custGeom>
          <a:gradFill flip="none" rotWithShape="1">
            <a:gsLst>
              <a:gs pos="100000">
                <a:schemeClr val="tx1">
                  <a:alpha val="35000"/>
                </a:schemeClr>
              </a:gs>
              <a:gs pos="53000">
                <a:schemeClr val="bg1">
                  <a:lumMod val="75000"/>
                  <a:alpha val="0"/>
                </a:schemeClr>
              </a:gs>
            </a:gsLst>
            <a:lin ang="0" scaled="1"/>
            <a:tileRect/>
          </a:gradFill>
          <a:ln w="9525" cap="flat">
            <a:noFill/>
            <a:prstDash val="solid"/>
            <a:miter/>
          </a:ln>
        </p:spPr>
        <p:txBody>
          <a:bodyPr rtlCol="0" anchor="ctr"/>
          <a:lstStyle/>
          <a:p>
            <a:endParaRPr lang="aa-ET"/>
          </a:p>
        </p:txBody>
      </p:sp>
      <p:sp>
        <p:nvSpPr>
          <p:cNvPr id="14" name="TextBox 13">
            <a:extLst>
              <a:ext uri="{FF2B5EF4-FFF2-40B4-BE49-F238E27FC236}">
                <a16:creationId xmlns="" xmlns:a16="http://schemas.microsoft.com/office/drawing/2014/main" id="{0170E0F5-2AC9-46A0-8FB7-F6F2FAE52514}"/>
              </a:ext>
            </a:extLst>
          </p:cNvPr>
          <p:cNvSpPr txBox="1"/>
          <p:nvPr/>
        </p:nvSpPr>
        <p:spPr>
          <a:xfrm>
            <a:off x="3846276" y="3423594"/>
            <a:ext cx="4953472" cy="684452"/>
          </a:xfrm>
          <a:prstGeom prst="rect">
            <a:avLst/>
          </a:prstGeom>
          <a:noFill/>
        </p:spPr>
        <p:txBody>
          <a:bodyPr wrap="square" rtlCol="0" anchor="ctr">
            <a:noAutofit/>
          </a:bodyPr>
          <a:lstStyle/>
          <a:p>
            <a:r>
              <a:rPr lang="en-US" sz="3600" dirty="0">
                <a:solidFill>
                  <a:schemeClr val="bg1"/>
                </a:solidFill>
                <a:latin typeface="Segoe UI" panose="020B0502040204020203" pitchFamily="34" charset="0"/>
                <a:cs typeface="Segoe UI" panose="020B0502040204020203" pitchFamily="34" charset="0"/>
              </a:rPr>
              <a:t>Analytic View</a:t>
            </a:r>
          </a:p>
        </p:txBody>
      </p:sp>
      <p:sp>
        <p:nvSpPr>
          <p:cNvPr id="15" name="Freeform: Shape 30">
            <a:extLst>
              <a:ext uri="{FF2B5EF4-FFF2-40B4-BE49-F238E27FC236}">
                <a16:creationId xmlns="" xmlns:a16="http://schemas.microsoft.com/office/drawing/2014/main" id="{56ADA979-C8D9-4943-B045-BAC9532C76E9}"/>
              </a:ext>
            </a:extLst>
          </p:cNvPr>
          <p:cNvSpPr/>
          <p:nvPr/>
        </p:nvSpPr>
        <p:spPr>
          <a:xfrm flipH="1">
            <a:off x="3388781" y="3468018"/>
            <a:ext cx="215900" cy="621004"/>
          </a:xfrm>
          <a:custGeom>
            <a:avLst/>
            <a:gdLst>
              <a:gd name="connsiteX0" fmla="*/ 0 w 0"/>
              <a:gd name="connsiteY0" fmla="*/ 0 h 838200"/>
              <a:gd name="connsiteX1" fmla="*/ 0 w 0"/>
              <a:gd name="connsiteY1" fmla="*/ 838200 h 838200"/>
            </a:gdLst>
            <a:ahLst/>
            <a:cxnLst>
              <a:cxn ang="0">
                <a:pos x="connsiteX0" y="connsiteY0"/>
              </a:cxn>
              <a:cxn ang="0">
                <a:pos x="connsiteX1" y="connsiteY1"/>
              </a:cxn>
            </a:cxnLst>
            <a:rect l="l" t="t" r="r" b="b"/>
            <a:pathLst>
              <a:path h="838200">
                <a:moveTo>
                  <a:pt x="0" y="0"/>
                </a:moveTo>
                <a:lnTo>
                  <a:pt x="0" y="838200"/>
                </a:lnTo>
              </a:path>
            </a:pathLst>
          </a:custGeom>
          <a:ln w="19050" cap="rnd">
            <a:solidFill>
              <a:schemeClr val="bg1">
                <a:lumMod val="95000"/>
              </a:schemeClr>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aa-ET"/>
          </a:p>
        </p:txBody>
      </p:sp>
      <p:sp>
        <p:nvSpPr>
          <p:cNvPr id="16" name="TextBox 15">
            <a:extLst>
              <a:ext uri="{FF2B5EF4-FFF2-40B4-BE49-F238E27FC236}">
                <a16:creationId xmlns="" xmlns:a16="http://schemas.microsoft.com/office/drawing/2014/main" id="{414875D0-394E-4AF2-A3E5-0E3479FCA849}"/>
              </a:ext>
            </a:extLst>
          </p:cNvPr>
          <p:cNvSpPr txBox="1"/>
          <p:nvPr/>
        </p:nvSpPr>
        <p:spPr>
          <a:xfrm>
            <a:off x="2788039" y="3455354"/>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02</a:t>
            </a:r>
            <a:endParaRPr lang="aa-ET" sz="3600" dirty="0">
              <a:solidFill>
                <a:schemeClr val="bg1"/>
              </a:solidFill>
            </a:endParaRPr>
          </a:p>
        </p:txBody>
      </p:sp>
      <p:sp>
        <p:nvSpPr>
          <p:cNvPr id="17" name="TextBox 16">
            <a:extLst>
              <a:ext uri="{FF2B5EF4-FFF2-40B4-BE49-F238E27FC236}">
                <a16:creationId xmlns="" xmlns:a16="http://schemas.microsoft.com/office/drawing/2014/main" id="{805B2F61-2BD2-4F35-A9A3-736277E96047}"/>
              </a:ext>
            </a:extLst>
          </p:cNvPr>
          <p:cNvSpPr txBox="1"/>
          <p:nvPr/>
        </p:nvSpPr>
        <p:spPr>
          <a:xfrm>
            <a:off x="3807707" y="5003336"/>
            <a:ext cx="4953472" cy="684452"/>
          </a:xfrm>
          <a:prstGeom prst="rect">
            <a:avLst/>
          </a:prstGeom>
          <a:noFill/>
        </p:spPr>
        <p:txBody>
          <a:bodyPr wrap="square" rtlCol="0" anchor="ctr">
            <a:noAutofit/>
          </a:bodyPr>
          <a:lstStyle/>
          <a:p>
            <a:r>
              <a:rPr lang="en-US" sz="3600" dirty="0">
                <a:solidFill>
                  <a:schemeClr val="bg1"/>
                </a:solidFill>
                <a:latin typeface="Segoe UI" panose="020B0502040204020203" pitchFamily="34" charset="0"/>
                <a:cs typeface="Segoe UI" panose="020B0502040204020203" pitchFamily="34" charset="0"/>
              </a:rPr>
              <a:t>Calculation View</a:t>
            </a:r>
          </a:p>
        </p:txBody>
      </p:sp>
      <p:sp>
        <p:nvSpPr>
          <p:cNvPr id="18" name="Freeform: Shape 33">
            <a:extLst>
              <a:ext uri="{FF2B5EF4-FFF2-40B4-BE49-F238E27FC236}">
                <a16:creationId xmlns="" xmlns:a16="http://schemas.microsoft.com/office/drawing/2014/main" id="{536334F5-8156-4EDB-9FFC-F601EA979BBC}"/>
              </a:ext>
            </a:extLst>
          </p:cNvPr>
          <p:cNvSpPr/>
          <p:nvPr/>
        </p:nvSpPr>
        <p:spPr>
          <a:xfrm flipH="1">
            <a:off x="3350212" y="5060460"/>
            <a:ext cx="215900" cy="595604"/>
          </a:xfrm>
          <a:custGeom>
            <a:avLst/>
            <a:gdLst>
              <a:gd name="connsiteX0" fmla="*/ 0 w 0"/>
              <a:gd name="connsiteY0" fmla="*/ 0 h 838200"/>
              <a:gd name="connsiteX1" fmla="*/ 0 w 0"/>
              <a:gd name="connsiteY1" fmla="*/ 838200 h 838200"/>
            </a:gdLst>
            <a:ahLst/>
            <a:cxnLst>
              <a:cxn ang="0">
                <a:pos x="connsiteX0" y="connsiteY0"/>
              </a:cxn>
              <a:cxn ang="0">
                <a:pos x="connsiteX1" y="connsiteY1"/>
              </a:cxn>
            </a:cxnLst>
            <a:rect l="l" t="t" r="r" b="b"/>
            <a:pathLst>
              <a:path h="838200">
                <a:moveTo>
                  <a:pt x="0" y="0"/>
                </a:moveTo>
                <a:lnTo>
                  <a:pt x="0" y="838200"/>
                </a:lnTo>
              </a:path>
            </a:pathLst>
          </a:custGeom>
          <a:ln w="19050" cap="rnd">
            <a:solidFill>
              <a:schemeClr val="bg1">
                <a:lumMod val="95000"/>
              </a:schemeClr>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aa-ET"/>
          </a:p>
        </p:txBody>
      </p:sp>
      <p:sp>
        <p:nvSpPr>
          <p:cNvPr id="19" name="TextBox 18">
            <a:extLst>
              <a:ext uri="{FF2B5EF4-FFF2-40B4-BE49-F238E27FC236}">
                <a16:creationId xmlns="" xmlns:a16="http://schemas.microsoft.com/office/drawing/2014/main" id="{36262562-F069-4A7C-87B8-72CB7527B80F}"/>
              </a:ext>
            </a:extLst>
          </p:cNvPr>
          <p:cNvSpPr txBox="1"/>
          <p:nvPr/>
        </p:nvSpPr>
        <p:spPr>
          <a:xfrm>
            <a:off x="2749470" y="5035096"/>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03</a:t>
            </a:r>
            <a:endParaRPr lang="aa-ET" sz="3600" dirty="0">
              <a:solidFill>
                <a:schemeClr val="bg1"/>
              </a:solidFill>
            </a:endParaRPr>
          </a:p>
        </p:txBody>
      </p:sp>
      <p:sp>
        <p:nvSpPr>
          <p:cNvPr id="20" name="TextBox 19">
            <a:extLst>
              <a:ext uri="{FF2B5EF4-FFF2-40B4-BE49-F238E27FC236}">
                <a16:creationId xmlns="" xmlns:a16="http://schemas.microsoft.com/office/drawing/2014/main" id="{85D86FD3-2AA8-4AC3-8DC8-6F086208D51C}"/>
              </a:ext>
            </a:extLst>
          </p:cNvPr>
          <p:cNvSpPr txBox="1"/>
          <p:nvPr/>
        </p:nvSpPr>
        <p:spPr>
          <a:xfrm>
            <a:off x="3846276" y="1865461"/>
            <a:ext cx="4953472" cy="684452"/>
          </a:xfrm>
          <a:prstGeom prst="rect">
            <a:avLst/>
          </a:prstGeom>
          <a:noFill/>
        </p:spPr>
        <p:txBody>
          <a:bodyPr wrap="square" rtlCol="0" anchor="ctr">
            <a:noAutofit/>
          </a:bodyPr>
          <a:lstStyle/>
          <a:p>
            <a:r>
              <a:rPr lang="en-US" sz="3600" dirty="0">
                <a:solidFill>
                  <a:schemeClr val="bg1"/>
                </a:solidFill>
                <a:latin typeface="Segoe UI" panose="020B0502040204020203" pitchFamily="34" charset="0"/>
                <a:cs typeface="Segoe UI" panose="020B0502040204020203" pitchFamily="34" charset="0"/>
              </a:rPr>
              <a:t>Attribute View</a:t>
            </a:r>
          </a:p>
        </p:txBody>
      </p:sp>
      <p:sp>
        <p:nvSpPr>
          <p:cNvPr id="21" name="Freeform: Shape 38">
            <a:extLst>
              <a:ext uri="{FF2B5EF4-FFF2-40B4-BE49-F238E27FC236}">
                <a16:creationId xmlns="" xmlns:a16="http://schemas.microsoft.com/office/drawing/2014/main" id="{96FB8FF6-6704-4635-922A-843D32F201B2}"/>
              </a:ext>
            </a:extLst>
          </p:cNvPr>
          <p:cNvSpPr/>
          <p:nvPr/>
        </p:nvSpPr>
        <p:spPr>
          <a:xfrm flipH="1">
            <a:off x="3388781" y="1909885"/>
            <a:ext cx="215900" cy="621004"/>
          </a:xfrm>
          <a:custGeom>
            <a:avLst/>
            <a:gdLst>
              <a:gd name="connsiteX0" fmla="*/ 0 w 0"/>
              <a:gd name="connsiteY0" fmla="*/ 0 h 838200"/>
              <a:gd name="connsiteX1" fmla="*/ 0 w 0"/>
              <a:gd name="connsiteY1" fmla="*/ 838200 h 838200"/>
            </a:gdLst>
            <a:ahLst/>
            <a:cxnLst>
              <a:cxn ang="0">
                <a:pos x="connsiteX0" y="connsiteY0"/>
              </a:cxn>
              <a:cxn ang="0">
                <a:pos x="connsiteX1" y="connsiteY1"/>
              </a:cxn>
            </a:cxnLst>
            <a:rect l="l" t="t" r="r" b="b"/>
            <a:pathLst>
              <a:path h="838200">
                <a:moveTo>
                  <a:pt x="0" y="0"/>
                </a:moveTo>
                <a:lnTo>
                  <a:pt x="0" y="838200"/>
                </a:lnTo>
              </a:path>
            </a:pathLst>
          </a:custGeom>
          <a:ln w="19050" cap="rnd">
            <a:solidFill>
              <a:schemeClr val="bg1">
                <a:lumMod val="95000"/>
              </a:schemeClr>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aa-ET"/>
          </a:p>
        </p:txBody>
      </p:sp>
      <p:sp>
        <p:nvSpPr>
          <p:cNvPr id="22" name="TextBox 21">
            <a:extLst>
              <a:ext uri="{FF2B5EF4-FFF2-40B4-BE49-F238E27FC236}">
                <a16:creationId xmlns="" xmlns:a16="http://schemas.microsoft.com/office/drawing/2014/main" id="{B7179A51-5460-4ADA-9A06-1ABE87F06D1D}"/>
              </a:ext>
            </a:extLst>
          </p:cNvPr>
          <p:cNvSpPr txBox="1"/>
          <p:nvPr/>
        </p:nvSpPr>
        <p:spPr>
          <a:xfrm>
            <a:off x="2788039" y="1897221"/>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01</a:t>
            </a:r>
            <a:endParaRPr lang="aa-ET" sz="3600" dirty="0">
              <a:solidFill>
                <a:schemeClr val="bg1"/>
              </a:solidFill>
            </a:endParaRPr>
          </a:p>
        </p:txBody>
      </p:sp>
    </p:spTree>
    <p:extLst>
      <p:ext uri="{BB962C8B-B14F-4D97-AF65-F5344CB8AC3E}">
        <p14:creationId xmlns:p14="http://schemas.microsoft.com/office/powerpoint/2010/main" val="1922762839"/>
      </p:ext>
    </p:extLst>
  </p:cSld>
  <p:clrMapOvr>
    <a:masterClrMapping/>
  </p:clrMapOvr>
  <p:transition spd="slow">
    <p:push dir="u"/>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 xmlns:a16="http://schemas.microsoft.com/office/drawing/2014/main"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Why 3 Models?</a:t>
            </a: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6" name="Rectangle 5">
            <a:extLst>
              <a:ext uri="{FF2B5EF4-FFF2-40B4-BE49-F238E27FC236}">
                <a16:creationId xmlns="" xmlns:a16="http://schemas.microsoft.com/office/drawing/2014/main" id="{BFC8D609-F5FA-4AF3-AADB-F05C0F229157}"/>
              </a:ext>
            </a:extLst>
          </p:cNvPr>
          <p:cNvSpPr/>
          <p:nvPr/>
        </p:nvSpPr>
        <p:spPr>
          <a:xfrm>
            <a:off x="49732" y="6012061"/>
            <a:ext cx="11835613" cy="646331"/>
          </a:xfrm>
          <a:prstGeom prst="rect">
            <a:avLst/>
          </a:prstGeom>
        </p:spPr>
        <p:txBody>
          <a:bodyPr wrap="square">
            <a:spAutoFit/>
          </a:bodyPr>
          <a:lstStyle/>
          <a:p>
            <a:r>
              <a:rPr lang="en-US" sz="1800" dirty="0">
                <a:solidFill>
                  <a:schemeClr val="bg1"/>
                </a:solidFill>
                <a:hlinkClick r:id="rId3"/>
              </a:rPr>
              <a:t>https://archive.sap.com/documents/docs/DOC-73509#:~:text=For%20all%20other%20cases%20Analytical,foundation%20node%20allows%20views%2Ftables.</a:t>
            </a:r>
            <a:endParaRPr lang="en-US" sz="1800" dirty="0">
              <a:solidFill>
                <a:schemeClr val="bg1"/>
              </a:solidFill>
            </a:endParaRPr>
          </a:p>
        </p:txBody>
      </p:sp>
      <p:grpSp>
        <p:nvGrpSpPr>
          <p:cNvPr id="7" name="Group 6"/>
          <p:cNvGrpSpPr/>
          <p:nvPr/>
        </p:nvGrpSpPr>
        <p:grpSpPr>
          <a:xfrm>
            <a:off x="2367240" y="1295400"/>
            <a:ext cx="6973820" cy="5108066"/>
            <a:chOff x="2942502" y="1631084"/>
            <a:chExt cx="6303820" cy="4617316"/>
          </a:xfrm>
        </p:grpSpPr>
        <p:grpSp>
          <p:nvGrpSpPr>
            <p:cNvPr id="8" name="Group 20"/>
            <p:cNvGrpSpPr/>
            <p:nvPr/>
          </p:nvGrpSpPr>
          <p:grpSpPr>
            <a:xfrm>
              <a:off x="2942502" y="1631084"/>
              <a:ext cx="6303820" cy="4617316"/>
              <a:chOff x="2942502" y="1676400"/>
              <a:chExt cx="6303820" cy="4617316"/>
            </a:xfrm>
          </p:grpSpPr>
          <p:grpSp>
            <p:nvGrpSpPr>
              <p:cNvPr id="13" name="Group 15"/>
              <p:cNvGrpSpPr/>
              <p:nvPr/>
            </p:nvGrpSpPr>
            <p:grpSpPr>
              <a:xfrm>
                <a:off x="2942502" y="1676400"/>
                <a:ext cx="6303820" cy="4617316"/>
                <a:chOff x="3013517" y="1831975"/>
                <a:chExt cx="6303820" cy="4617316"/>
              </a:xfrm>
            </p:grpSpPr>
            <p:grpSp>
              <p:nvGrpSpPr>
                <p:cNvPr id="17" name="Group 14"/>
                <p:cNvGrpSpPr/>
                <p:nvPr/>
              </p:nvGrpSpPr>
              <p:grpSpPr>
                <a:xfrm>
                  <a:off x="4104852" y="1831975"/>
                  <a:ext cx="4121150" cy="4094163"/>
                  <a:chOff x="3960813" y="1831975"/>
                  <a:chExt cx="4121150" cy="4094163"/>
                </a:xfrm>
              </p:grpSpPr>
              <p:sp>
                <p:nvSpPr>
                  <p:cNvPr id="19" name="Freeform 6"/>
                  <p:cNvSpPr>
                    <a:spLocks/>
                  </p:cNvSpPr>
                  <p:nvPr/>
                </p:nvSpPr>
                <p:spPr bwMode="auto">
                  <a:xfrm>
                    <a:off x="4368801" y="3532188"/>
                    <a:ext cx="1681163" cy="2265363"/>
                  </a:xfrm>
                  <a:custGeom>
                    <a:avLst/>
                    <a:gdLst/>
                    <a:ahLst/>
                    <a:cxnLst>
                      <a:cxn ang="0">
                        <a:pos x="73" y="1"/>
                      </a:cxn>
                      <a:cxn ang="0">
                        <a:pos x="81" y="18"/>
                      </a:cxn>
                      <a:cxn ang="0">
                        <a:pos x="91" y="33"/>
                      </a:cxn>
                      <a:cxn ang="0">
                        <a:pos x="107" y="52"/>
                      </a:cxn>
                      <a:cxn ang="0">
                        <a:pos x="131" y="74"/>
                      </a:cxn>
                      <a:cxn ang="0">
                        <a:pos x="163" y="99"/>
                      </a:cxn>
                      <a:cxn ang="0">
                        <a:pos x="205" y="125"/>
                      </a:cxn>
                      <a:cxn ang="0">
                        <a:pos x="258" y="152"/>
                      </a:cxn>
                      <a:cxn ang="0">
                        <a:pos x="325" y="181"/>
                      </a:cxn>
                      <a:cxn ang="0">
                        <a:pos x="404" y="208"/>
                      </a:cxn>
                      <a:cxn ang="0">
                        <a:pos x="499" y="235"/>
                      </a:cxn>
                      <a:cxn ang="0">
                        <a:pos x="610" y="260"/>
                      </a:cxn>
                      <a:cxn ang="0">
                        <a:pos x="739" y="283"/>
                      </a:cxn>
                      <a:cxn ang="0">
                        <a:pos x="887" y="303"/>
                      </a:cxn>
                      <a:cxn ang="0">
                        <a:pos x="970" y="314"/>
                      </a:cxn>
                      <a:cxn ang="0">
                        <a:pos x="978" y="328"/>
                      </a:cxn>
                      <a:cxn ang="0">
                        <a:pos x="991" y="354"/>
                      </a:cxn>
                      <a:cxn ang="0">
                        <a:pos x="1007" y="393"/>
                      </a:cxn>
                      <a:cxn ang="0">
                        <a:pos x="1024" y="443"/>
                      </a:cxn>
                      <a:cxn ang="0">
                        <a:pos x="1040" y="502"/>
                      </a:cxn>
                      <a:cxn ang="0">
                        <a:pos x="1052" y="569"/>
                      </a:cxn>
                      <a:cxn ang="0">
                        <a:pos x="1058" y="645"/>
                      </a:cxn>
                      <a:cxn ang="0">
                        <a:pos x="1056" y="726"/>
                      </a:cxn>
                      <a:cxn ang="0">
                        <a:pos x="1049" y="801"/>
                      </a:cxn>
                      <a:cxn ang="0">
                        <a:pos x="1036" y="879"/>
                      </a:cxn>
                      <a:cxn ang="0">
                        <a:pos x="1018" y="958"/>
                      </a:cxn>
                      <a:cxn ang="0">
                        <a:pos x="996" y="1037"/>
                      </a:cxn>
                      <a:cxn ang="0">
                        <a:pos x="969" y="1112"/>
                      </a:cxn>
                      <a:cxn ang="0">
                        <a:pos x="938" y="1185"/>
                      </a:cxn>
                      <a:cxn ang="0">
                        <a:pos x="901" y="1251"/>
                      </a:cxn>
                      <a:cxn ang="0">
                        <a:pos x="859" y="1308"/>
                      </a:cxn>
                      <a:cxn ang="0">
                        <a:pos x="812" y="1357"/>
                      </a:cxn>
                      <a:cxn ang="0">
                        <a:pos x="761" y="1394"/>
                      </a:cxn>
                      <a:cxn ang="0">
                        <a:pos x="705" y="1418"/>
                      </a:cxn>
                      <a:cxn ang="0">
                        <a:pos x="642" y="1427"/>
                      </a:cxn>
                      <a:cxn ang="0">
                        <a:pos x="576" y="1419"/>
                      </a:cxn>
                      <a:cxn ang="0">
                        <a:pos x="481" y="1388"/>
                      </a:cxn>
                      <a:cxn ang="0">
                        <a:pos x="397" y="1343"/>
                      </a:cxn>
                      <a:cxn ang="0">
                        <a:pos x="321" y="1287"/>
                      </a:cxn>
                      <a:cxn ang="0">
                        <a:pos x="255" y="1220"/>
                      </a:cxn>
                      <a:cxn ang="0">
                        <a:pos x="196" y="1144"/>
                      </a:cxn>
                      <a:cxn ang="0">
                        <a:pos x="146" y="1061"/>
                      </a:cxn>
                      <a:cxn ang="0">
                        <a:pos x="104" y="971"/>
                      </a:cxn>
                      <a:cxn ang="0">
                        <a:pos x="70" y="878"/>
                      </a:cxn>
                      <a:cxn ang="0">
                        <a:pos x="42" y="780"/>
                      </a:cxn>
                      <a:cxn ang="0">
                        <a:pos x="22" y="681"/>
                      </a:cxn>
                      <a:cxn ang="0">
                        <a:pos x="8" y="582"/>
                      </a:cxn>
                      <a:cxn ang="0">
                        <a:pos x="1" y="484"/>
                      </a:cxn>
                      <a:cxn ang="0">
                        <a:pos x="0" y="388"/>
                      </a:cxn>
                      <a:cxn ang="0">
                        <a:pos x="4" y="297"/>
                      </a:cxn>
                      <a:cxn ang="0">
                        <a:pos x="14" y="211"/>
                      </a:cxn>
                      <a:cxn ang="0">
                        <a:pos x="29" y="132"/>
                      </a:cxn>
                      <a:cxn ang="0">
                        <a:pos x="48" y="61"/>
                      </a:cxn>
                      <a:cxn ang="0">
                        <a:pos x="73" y="0"/>
                      </a:cxn>
                    </a:cxnLst>
                    <a:rect l="0" t="0" r="r" b="b"/>
                    <a:pathLst>
                      <a:path w="1059" h="1427">
                        <a:moveTo>
                          <a:pt x="73" y="0"/>
                        </a:moveTo>
                        <a:lnTo>
                          <a:pt x="73" y="1"/>
                        </a:lnTo>
                        <a:lnTo>
                          <a:pt x="74" y="4"/>
                        </a:lnTo>
                        <a:lnTo>
                          <a:pt x="81" y="18"/>
                        </a:lnTo>
                        <a:lnTo>
                          <a:pt x="85" y="25"/>
                        </a:lnTo>
                        <a:lnTo>
                          <a:pt x="91" y="33"/>
                        </a:lnTo>
                        <a:lnTo>
                          <a:pt x="98" y="42"/>
                        </a:lnTo>
                        <a:lnTo>
                          <a:pt x="107" y="52"/>
                        </a:lnTo>
                        <a:lnTo>
                          <a:pt x="118" y="63"/>
                        </a:lnTo>
                        <a:lnTo>
                          <a:pt x="131" y="74"/>
                        </a:lnTo>
                        <a:lnTo>
                          <a:pt x="146" y="86"/>
                        </a:lnTo>
                        <a:lnTo>
                          <a:pt x="163" y="99"/>
                        </a:lnTo>
                        <a:lnTo>
                          <a:pt x="183" y="111"/>
                        </a:lnTo>
                        <a:lnTo>
                          <a:pt x="205" y="125"/>
                        </a:lnTo>
                        <a:lnTo>
                          <a:pt x="230" y="139"/>
                        </a:lnTo>
                        <a:lnTo>
                          <a:pt x="258" y="152"/>
                        </a:lnTo>
                        <a:lnTo>
                          <a:pt x="290" y="166"/>
                        </a:lnTo>
                        <a:lnTo>
                          <a:pt x="325" y="181"/>
                        </a:lnTo>
                        <a:lnTo>
                          <a:pt x="362" y="194"/>
                        </a:lnTo>
                        <a:lnTo>
                          <a:pt x="404" y="208"/>
                        </a:lnTo>
                        <a:lnTo>
                          <a:pt x="450" y="221"/>
                        </a:lnTo>
                        <a:lnTo>
                          <a:pt x="499" y="235"/>
                        </a:lnTo>
                        <a:lnTo>
                          <a:pt x="553" y="247"/>
                        </a:lnTo>
                        <a:lnTo>
                          <a:pt x="610" y="260"/>
                        </a:lnTo>
                        <a:lnTo>
                          <a:pt x="672" y="272"/>
                        </a:lnTo>
                        <a:lnTo>
                          <a:pt x="739" y="283"/>
                        </a:lnTo>
                        <a:lnTo>
                          <a:pt x="811" y="293"/>
                        </a:lnTo>
                        <a:lnTo>
                          <a:pt x="887" y="303"/>
                        </a:lnTo>
                        <a:lnTo>
                          <a:pt x="969" y="312"/>
                        </a:lnTo>
                        <a:lnTo>
                          <a:pt x="970" y="314"/>
                        </a:lnTo>
                        <a:lnTo>
                          <a:pt x="973" y="319"/>
                        </a:lnTo>
                        <a:lnTo>
                          <a:pt x="978" y="328"/>
                        </a:lnTo>
                        <a:lnTo>
                          <a:pt x="984" y="340"/>
                        </a:lnTo>
                        <a:lnTo>
                          <a:pt x="991" y="354"/>
                        </a:lnTo>
                        <a:lnTo>
                          <a:pt x="999" y="373"/>
                        </a:lnTo>
                        <a:lnTo>
                          <a:pt x="1007" y="393"/>
                        </a:lnTo>
                        <a:lnTo>
                          <a:pt x="1015" y="417"/>
                        </a:lnTo>
                        <a:lnTo>
                          <a:pt x="1024" y="443"/>
                        </a:lnTo>
                        <a:lnTo>
                          <a:pt x="1032" y="471"/>
                        </a:lnTo>
                        <a:lnTo>
                          <a:pt x="1040" y="502"/>
                        </a:lnTo>
                        <a:lnTo>
                          <a:pt x="1046" y="535"/>
                        </a:lnTo>
                        <a:lnTo>
                          <a:pt x="1052" y="569"/>
                        </a:lnTo>
                        <a:lnTo>
                          <a:pt x="1056" y="606"/>
                        </a:lnTo>
                        <a:lnTo>
                          <a:pt x="1058" y="645"/>
                        </a:lnTo>
                        <a:lnTo>
                          <a:pt x="1059" y="684"/>
                        </a:lnTo>
                        <a:lnTo>
                          <a:pt x="1056" y="726"/>
                        </a:lnTo>
                        <a:lnTo>
                          <a:pt x="1053" y="763"/>
                        </a:lnTo>
                        <a:lnTo>
                          <a:pt x="1049" y="801"/>
                        </a:lnTo>
                        <a:lnTo>
                          <a:pt x="1042" y="839"/>
                        </a:lnTo>
                        <a:lnTo>
                          <a:pt x="1036" y="879"/>
                        </a:lnTo>
                        <a:lnTo>
                          <a:pt x="1027" y="918"/>
                        </a:lnTo>
                        <a:lnTo>
                          <a:pt x="1018" y="958"/>
                        </a:lnTo>
                        <a:lnTo>
                          <a:pt x="1008" y="997"/>
                        </a:lnTo>
                        <a:lnTo>
                          <a:pt x="996" y="1037"/>
                        </a:lnTo>
                        <a:lnTo>
                          <a:pt x="983" y="1075"/>
                        </a:lnTo>
                        <a:lnTo>
                          <a:pt x="969" y="1112"/>
                        </a:lnTo>
                        <a:lnTo>
                          <a:pt x="954" y="1149"/>
                        </a:lnTo>
                        <a:lnTo>
                          <a:pt x="938" y="1185"/>
                        </a:lnTo>
                        <a:lnTo>
                          <a:pt x="919" y="1219"/>
                        </a:lnTo>
                        <a:lnTo>
                          <a:pt x="901" y="1251"/>
                        </a:lnTo>
                        <a:lnTo>
                          <a:pt x="880" y="1281"/>
                        </a:lnTo>
                        <a:lnTo>
                          <a:pt x="859" y="1308"/>
                        </a:lnTo>
                        <a:lnTo>
                          <a:pt x="836" y="1334"/>
                        </a:lnTo>
                        <a:lnTo>
                          <a:pt x="812" y="1357"/>
                        </a:lnTo>
                        <a:lnTo>
                          <a:pt x="787" y="1377"/>
                        </a:lnTo>
                        <a:lnTo>
                          <a:pt x="761" y="1394"/>
                        </a:lnTo>
                        <a:lnTo>
                          <a:pt x="733" y="1408"/>
                        </a:lnTo>
                        <a:lnTo>
                          <a:pt x="705" y="1418"/>
                        </a:lnTo>
                        <a:lnTo>
                          <a:pt x="674" y="1425"/>
                        </a:lnTo>
                        <a:lnTo>
                          <a:pt x="642" y="1427"/>
                        </a:lnTo>
                        <a:lnTo>
                          <a:pt x="609" y="1426"/>
                        </a:lnTo>
                        <a:lnTo>
                          <a:pt x="576" y="1419"/>
                        </a:lnTo>
                        <a:lnTo>
                          <a:pt x="528" y="1405"/>
                        </a:lnTo>
                        <a:lnTo>
                          <a:pt x="481" y="1388"/>
                        </a:lnTo>
                        <a:lnTo>
                          <a:pt x="438" y="1367"/>
                        </a:lnTo>
                        <a:lnTo>
                          <a:pt x="397" y="1343"/>
                        </a:lnTo>
                        <a:lnTo>
                          <a:pt x="358" y="1316"/>
                        </a:lnTo>
                        <a:lnTo>
                          <a:pt x="321" y="1287"/>
                        </a:lnTo>
                        <a:lnTo>
                          <a:pt x="287" y="1255"/>
                        </a:lnTo>
                        <a:lnTo>
                          <a:pt x="255" y="1220"/>
                        </a:lnTo>
                        <a:lnTo>
                          <a:pt x="224" y="1183"/>
                        </a:lnTo>
                        <a:lnTo>
                          <a:pt x="196" y="1144"/>
                        </a:lnTo>
                        <a:lnTo>
                          <a:pt x="170" y="1104"/>
                        </a:lnTo>
                        <a:lnTo>
                          <a:pt x="146" y="1061"/>
                        </a:lnTo>
                        <a:lnTo>
                          <a:pt x="124" y="1017"/>
                        </a:lnTo>
                        <a:lnTo>
                          <a:pt x="104" y="971"/>
                        </a:lnTo>
                        <a:lnTo>
                          <a:pt x="85" y="925"/>
                        </a:lnTo>
                        <a:lnTo>
                          <a:pt x="70" y="878"/>
                        </a:lnTo>
                        <a:lnTo>
                          <a:pt x="55" y="829"/>
                        </a:lnTo>
                        <a:lnTo>
                          <a:pt x="42" y="780"/>
                        </a:lnTo>
                        <a:lnTo>
                          <a:pt x="31" y="731"/>
                        </a:lnTo>
                        <a:lnTo>
                          <a:pt x="22" y="681"/>
                        </a:lnTo>
                        <a:lnTo>
                          <a:pt x="14" y="631"/>
                        </a:lnTo>
                        <a:lnTo>
                          <a:pt x="8" y="582"/>
                        </a:lnTo>
                        <a:lnTo>
                          <a:pt x="3" y="533"/>
                        </a:lnTo>
                        <a:lnTo>
                          <a:pt x="1" y="484"/>
                        </a:lnTo>
                        <a:lnTo>
                          <a:pt x="0" y="436"/>
                        </a:lnTo>
                        <a:lnTo>
                          <a:pt x="0" y="388"/>
                        </a:lnTo>
                        <a:lnTo>
                          <a:pt x="1" y="343"/>
                        </a:lnTo>
                        <a:lnTo>
                          <a:pt x="4" y="297"/>
                        </a:lnTo>
                        <a:lnTo>
                          <a:pt x="8" y="254"/>
                        </a:lnTo>
                        <a:lnTo>
                          <a:pt x="14" y="211"/>
                        </a:lnTo>
                        <a:lnTo>
                          <a:pt x="21" y="170"/>
                        </a:lnTo>
                        <a:lnTo>
                          <a:pt x="29" y="132"/>
                        </a:lnTo>
                        <a:lnTo>
                          <a:pt x="38" y="96"/>
                        </a:lnTo>
                        <a:lnTo>
                          <a:pt x="48" y="61"/>
                        </a:lnTo>
                        <a:lnTo>
                          <a:pt x="60" y="29"/>
                        </a:lnTo>
                        <a:lnTo>
                          <a:pt x="73" y="0"/>
                        </a:lnTo>
                        <a:close/>
                      </a:path>
                    </a:pathLst>
                  </a:custGeom>
                  <a:solidFill>
                    <a:schemeClr val="accent5">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solidFill>
                        <a:schemeClr val="bg1"/>
                      </a:solidFill>
                    </a:endParaRPr>
                  </a:p>
                </p:txBody>
              </p:sp>
              <p:sp>
                <p:nvSpPr>
                  <p:cNvPr id="20" name="Freeform 8"/>
                  <p:cNvSpPr>
                    <a:spLocks/>
                  </p:cNvSpPr>
                  <p:nvPr/>
                </p:nvSpPr>
                <p:spPr bwMode="auto">
                  <a:xfrm>
                    <a:off x="4635501" y="1978025"/>
                    <a:ext cx="2462213" cy="1727200"/>
                  </a:xfrm>
                  <a:custGeom>
                    <a:avLst/>
                    <a:gdLst/>
                    <a:ahLst/>
                    <a:cxnLst>
                      <a:cxn ang="0">
                        <a:pos x="615" y="0"/>
                      </a:cxn>
                      <a:cxn ang="0">
                        <a:pos x="716" y="11"/>
                      </a:cxn>
                      <a:cxn ang="0">
                        <a:pos x="817" y="31"/>
                      </a:cxn>
                      <a:cxn ang="0">
                        <a:pos x="917" y="59"/>
                      </a:cxn>
                      <a:cxn ang="0">
                        <a:pos x="1014" y="94"/>
                      </a:cxn>
                      <a:cxn ang="0">
                        <a:pos x="1109" y="134"/>
                      </a:cxn>
                      <a:cxn ang="0">
                        <a:pos x="1198" y="181"/>
                      </a:cxn>
                      <a:cxn ang="0">
                        <a:pos x="1281" y="229"/>
                      </a:cxn>
                      <a:cxn ang="0">
                        <a:pos x="1357" y="282"/>
                      </a:cxn>
                      <a:cxn ang="0">
                        <a:pos x="1425" y="336"/>
                      </a:cxn>
                      <a:cxn ang="0">
                        <a:pos x="1484" y="390"/>
                      </a:cxn>
                      <a:cxn ang="0">
                        <a:pos x="1531" y="444"/>
                      </a:cxn>
                      <a:cxn ang="0">
                        <a:pos x="1550" y="470"/>
                      </a:cxn>
                      <a:cxn ang="0">
                        <a:pos x="1545" y="469"/>
                      </a:cxn>
                      <a:cxn ang="0">
                        <a:pos x="1527" y="469"/>
                      </a:cxn>
                      <a:cxn ang="0">
                        <a:pos x="1497" y="473"/>
                      </a:cxn>
                      <a:cxn ang="0">
                        <a:pos x="1470" y="480"/>
                      </a:cxn>
                      <a:cxn ang="0">
                        <a:pos x="1437" y="491"/>
                      </a:cxn>
                      <a:cxn ang="0">
                        <a:pos x="1398" y="510"/>
                      </a:cxn>
                      <a:cxn ang="0">
                        <a:pos x="1354" y="536"/>
                      </a:cxn>
                      <a:cxn ang="0">
                        <a:pos x="1304" y="570"/>
                      </a:cxn>
                      <a:cxn ang="0">
                        <a:pos x="1248" y="615"/>
                      </a:cxn>
                      <a:cxn ang="0">
                        <a:pos x="1186" y="670"/>
                      </a:cxn>
                      <a:cxn ang="0">
                        <a:pos x="1118" y="738"/>
                      </a:cxn>
                      <a:cxn ang="0">
                        <a:pos x="1043" y="819"/>
                      </a:cxn>
                      <a:cxn ang="0">
                        <a:pos x="963" y="914"/>
                      </a:cxn>
                      <a:cxn ang="0">
                        <a:pos x="877" y="1026"/>
                      </a:cxn>
                      <a:cxn ang="0">
                        <a:pos x="821" y="1088"/>
                      </a:cxn>
                      <a:cxn ang="0">
                        <a:pos x="791" y="1086"/>
                      </a:cxn>
                      <a:cxn ang="0">
                        <a:pos x="746" y="1080"/>
                      </a:cxn>
                      <a:cxn ang="0">
                        <a:pos x="689" y="1069"/>
                      </a:cxn>
                      <a:cxn ang="0">
                        <a:pos x="621" y="1050"/>
                      </a:cxn>
                      <a:cxn ang="0">
                        <a:pos x="546" y="1021"/>
                      </a:cxn>
                      <a:cxn ang="0">
                        <a:pos x="468" y="980"/>
                      </a:cxn>
                      <a:cxn ang="0">
                        <a:pos x="399" y="934"/>
                      </a:cxn>
                      <a:cxn ang="0">
                        <a:pos x="308" y="861"/>
                      </a:cxn>
                      <a:cxn ang="0">
                        <a:pos x="219" y="777"/>
                      </a:cxn>
                      <a:cxn ang="0">
                        <a:pos x="164" y="717"/>
                      </a:cxn>
                      <a:cxn ang="0">
                        <a:pos x="115" y="654"/>
                      </a:cxn>
                      <a:cxn ang="0">
                        <a:pos x="72" y="590"/>
                      </a:cxn>
                      <a:cxn ang="0">
                        <a:pos x="39" y="525"/>
                      </a:cxn>
                      <a:cxn ang="0">
                        <a:pos x="14" y="460"/>
                      </a:cxn>
                      <a:cxn ang="0">
                        <a:pos x="2" y="395"/>
                      </a:cxn>
                      <a:cxn ang="0">
                        <a:pos x="2" y="333"/>
                      </a:cxn>
                      <a:cxn ang="0">
                        <a:pos x="18" y="274"/>
                      </a:cxn>
                      <a:cxn ang="0">
                        <a:pos x="50" y="218"/>
                      </a:cxn>
                      <a:cxn ang="0">
                        <a:pos x="109" y="156"/>
                      </a:cxn>
                      <a:cxn ang="0">
                        <a:pos x="190" y="96"/>
                      </a:cxn>
                      <a:cxn ang="0">
                        <a:pos x="277" y="52"/>
                      </a:cxn>
                      <a:cxn ang="0">
                        <a:pos x="369" y="22"/>
                      </a:cxn>
                      <a:cxn ang="0">
                        <a:pos x="465" y="4"/>
                      </a:cxn>
                      <a:cxn ang="0">
                        <a:pos x="564" y="0"/>
                      </a:cxn>
                    </a:cxnLst>
                    <a:rect l="0" t="0" r="r" b="b"/>
                    <a:pathLst>
                      <a:path w="1551" h="1088">
                        <a:moveTo>
                          <a:pt x="564" y="0"/>
                        </a:moveTo>
                        <a:lnTo>
                          <a:pt x="615" y="0"/>
                        </a:lnTo>
                        <a:lnTo>
                          <a:pt x="665" y="5"/>
                        </a:lnTo>
                        <a:lnTo>
                          <a:pt x="716" y="11"/>
                        </a:lnTo>
                        <a:lnTo>
                          <a:pt x="766" y="20"/>
                        </a:lnTo>
                        <a:lnTo>
                          <a:pt x="817" y="31"/>
                        </a:lnTo>
                        <a:lnTo>
                          <a:pt x="867" y="44"/>
                        </a:lnTo>
                        <a:lnTo>
                          <a:pt x="917" y="59"/>
                        </a:lnTo>
                        <a:lnTo>
                          <a:pt x="966" y="75"/>
                        </a:lnTo>
                        <a:lnTo>
                          <a:pt x="1014" y="94"/>
                        </a:lnTo>
                        <a:lnTo>
                          <a:pt x="1062" y="114"/>
                        </a:lnTo>
                        <a:lnTo>
                          <a:pt x="1109" y="134"/>
                        </a:lnTo>
                        <a:lnTo>
                          <a:pt x="1154" y="157"/>
                        </a:lnTo>
                        <a:lnTo>
                          <a:pt x="1198" y="181"/>
                        </a:lnTo>
                        <a:lnTo>
                          <a:pt x="1240" y="204"/>
                        </a:lnTo>
                        <a:lnTo>
                          <a:pt x="1281" y="229"/>
                        </a:lnTo>
                        <a:lnTo>
                          <a:pt x="1320" y="255"/>
                        </a:lnTo>
                        <a:lnTo>
                          <a:pt x="1357" y="282"/>
                        </a:lnTo>
                        <a:lnTo>
                          <a:pt x="1393" y="309"/>
                        </a:lnTo>
                        <a:lnTo>
                          <a:pt x="1425" y="336"/>
                        </a:lnTo>
                        <a:lnTo>
                          <a:pt x="1456" y="363"/>
                        </a:lnTo>
                        <a:lnTo>
                          <a:pt x="1484" y="390"/>
                        </a:lnTo>
                        <a:lnTo>
                          <a:pt x="1509" y="418"/>
                        </a:lnTo>
                        <a:lnTo>
                          <a:pt x="1531" y="444"/>
                        </a:lnTo>
                        <a:lnTo>
                          <a:pt x="1551" y="470"/>
                        </a:lnTo>
                        <a:lnTo>
                          <a:pt x="1550" y="470"/>
                        </a:lnTo>
                        <a:lnTo>
                          <a:pt x="1549" y="469"/>
                        </a:lnTo>
                        <a:lnTo>
                          <a:pt x="1545" y="469"/>
                        </a:lnTo>
                        <a:lnTo>
                          <a:pt x="1541" y="469"/>
                        </a:lnTo>
                        <a:lnTo>
                          <a:pt x="1527" y="469"/>
                        </a:lnTo>
                        <a:lnTo>
                          <a:pt x="1508" y="470"/>
                        </a:lnTo>
                        <a:lnTo>
                          <a:pt x="1497" y="473"/>
                        </a:lnTo>
                        <a:lnTo>
                          <a:pt x="1484" y="476"/>
                        </a:lnTo>
                        <a:lnTo>
                          <a:pt x="1470" y="480"/>
                        </a:lnTo>
                        <a:lnTo>
                          <a:pt x="1454" y="485"/>
                        </a:lnTo>
                        <a:lnTo>
                          <a:pt x="1437" y="491"/>
                        </a:lnTo>
                        <a:lnTo>
                          <a:pt x="1418" y="500"/>
                        </a:lnTo>
                        <a:lnTo>
                          <a:pt x="1398" y="510"/>
                        </a:lnTo>
                        <a:lnTo>
                          <a:pt x="1377" y="522"/>
                        </a:lnTo>
                        <a:lnTo>
                          <a:pt x="1354" y="536"/>
                        </a:lnTo>
                        <a:lnTo>
                          <a:pt x="1330" y="552"/>
                        </a:lnTo>
                        <a:lnTo>
                          <a:pt x="1304" y="570"/>
                        </a:lnTo>
                        <a:lnTo>
                          <a:pt x="1276" y="591"/>
                        </a:lnTo>
                        <a:lnTo>
                          <a:pt x="1248" y="615"/>
                        </a:lnTo>
                        <a:lnTo>
                          <a:pt x="1217" y="641"/>
                        </a:lnTo>
                        <a:lnTo>
                          <a:pt x="1186" y="670"/>
                        </a:lnTo>
                        <a:lnTo>
                          <a:pt x="1153" y="702"/>
                        </a:lnTo>
                        <a:lnTo>
                          <a:pt x="1118" y="738"/>
                        </a:lnTo>
                        <a:lnTo>
                          <a:pt x="1081" y="776"/>
                        </a:lnTo>
                        <a:lnTo>
                          <a:pt x="1043" y="819"/>
                        </a:lnTo>
                        <a:lnTo>
                          <a:pt x="1004" y="864"/>
                        </a:lnTo>
                        <a:lnTo>
                          <a:pt x="963" y="914"/>
                        </a:lnTo>
                        <a:lnTo>
                          <a:pt x="921" y="968"/>
                        </a:lnTo>
                        <a:lnTo>
                          <a:pt x="877" y="1026"/>
                        </a:lnTo>
                        <a:lnTo>
                          <a:pt x="831" y="1088"/>
                        </a:lnTo>
                        <a:lnTo>
                          <a:pt x="821" y="1088"/>
                        </a:lnTo>
                        <a:lnTo>
                          <a:pt x="808" y="1087"/>
                        </a:lnTo>
                        <a:lnTo>
                          <a:pt x="791" y="1086"/>
                        </a:lnTo>
                        <a:lnTo>
                          <a:pt x="770" y="1084"/>
                        </a:lnTo>
                        <a:lnTo>
                          <a:pt x="746" y="1080"/>
                        </a:lnTo>
                        <a:lnTo>
                          <a:pt x="718" y="1075"/>
                        </a:lnTo>
                        <a:lnTo>
                          <a:pt x="689" y="1069"/>
                        </a:lnTo>
                        <a:lnTo>
                          <a:pt x="655" y="1060"/>
                        </a:lnTo>
                        <a:lnTo>
                          <a:pt x="621" y="1050"/>
                        </a:lnTo>
                        <a:lnTo>
                          <a:pt x="584" y="1037"/>
                        </a:lnTo>
                        <a:lnTo>
                          <a:pt x="546" y="1021"/>
                        </a:lnTo>
                        <a:lnTo>
                          <a:pt x="508" y="1002"/>
                        </a:lnTo>
                        <a:lnTo>
                          <a:pt x="468" y="980"/>
                        </a:lnTo>
                        <a:lnTo>
                          <a:pt x="429" y="955"/>
                        </a:lnTo>
                        <a:lnTo>
                          <a:pt x="399" y="934"/>
                        </a:lnTo>
                        <a:lnTo>
                          <a:pt x="338" y="887"/>
                        </a:lnTo>
                        <a:lnTo>
                          <a:pt x="308" y="861"/>
                        </a:lnTo>
                        <a:lnTo>
                          <a:pt x="277" y="834"/>
                        </a:lnTo>
                        <a:lnTo>
                          <a:pt x="219" y="777"/>
                        </a:lnTo>
                        <a:lnTo>
                          <a:pt x="191" y="747"/>
                        </a:lnTo>
                        <a:lnTo>
                          <a:pt x="164" y="717"/>
                        </a:lnTo>
                        <a:lnTo>
                          <a:pt x="138" y="686"/>
                        </a:lnTo>
                        <a:lnTo>
                          <a:pt x="115" y="654"/>
                        </a:lnTo>
                        <a:lnTo>
                          <a:pt x="93" y="622"/>
                        </a:lnTo>
                        <a:lnTo>
                          <a:pt x="72" y="590"/>
                        </a:lnTo>
                        <a:lnTo>
                          <a:pt x="54" y="558"/>
                        </a:lnTo>
                        <a:lnTo>
                          <a:pt x="39" y="525"/>
                        </a:lnTo>
                        <a:lnTo>
                          <a:pt x="25" y="492"/>
                        </a:lnTo>
                        <a:lnTo>
                          <a:pt x="14" y="460"/>
                        </a:lnTo>
                        <a:lnTo>
                          <a:pt x="6" y="428"/>
                        </a:lnTo>
                        <a:lnTo>
                          <a:pt x="2" y="395"/>
                        </a:lnTo>
                        <a:lnTo>
                          <a:pt x="0" y="364"/>
                        </a:lnTo>
                        <a:lnTo>
                          <a:pt x="2" y="333"/>
                        </a:lnTo>
                        <a:lnTo>
                          <a:pt x="8" y="303"/>
                        </a:lnTo>
                        <a:lnTo>
                          <a:pt x="18" y="274"/>
                        </a:lnTo>
                        <a:lnTo>
                          <a:pt x="31" y="245"/>
                        </a:lnTo>
                        <a:lnTo>
                          <a:pt x="50" y="218"/>
                        </a:lnTo>
                        <a:lnTo>
                          <a:pt x="72" y="192"/>
                        </a:lnTo>
                        <a:lnTo>
                          <a:pt x="109" y="156"/>
                        </a:lnTo>
                        <a:lnTo>
                          <a:pt x="149" y="124"/>
                        </a:lnTo>
                        <a:lnTo>
                          <a:pt x="190" y="96"/>
                        </a:lnTo>
                        <a:lnTo>
                          <a:pt x="233" y="72"/>
                        </a:lnTo>
                        <a:lnTo>
                          <a:pt x="277" y="52"/>
                        </a:lnTo>
                        <a:lnTo>
                          <a:pt x="323" y="35"/>
                        </a:lnTo>
                        <a:lnTo>
                          <a:pt x="369" y="22"/>
                        </a:lnTo>
                        <a:lnTo>
                          <a:pt x="416" y="11"/>
                        </a:lnTo>
                        <a:lnTo>
                          <a:pt x="465" y="4"/>
                        </a:lnTo>
                        <a:lnTo>
                          <a:pt x="515" y="0"/>
                        </a:lnTo>
                        <a:lnTo>
                          <a:pt x="564" y="0"/>
                        </a:lnTo>
                        <a:close/>
                      </a:path>
                    </a:pathLst>
                  </a:custGeom>
                  <a:solidFill>
                    <a:schemeClr val="accent6">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solidFill>
                        <a:schemeClr val="bg1"/>
                      </a:solidFill>
                    </a:endParaRPr>
                  </a:p>
                </p:txBody>
              </p:sp>
              <p:sp>
                <p:nvSpPr>
                  <p:cNvPr id="21" name="Freeform 10"/>
                  <p:cNvSpPr>
                    <a:spLocks/>
                  </p:cNvSpPr>
                  <p:nvPr/>
                </p:nvSpPr>
                <p:spPr bwMode="auto">
                  <a:xfrm>
                    <a:off x="6208713" y="3262313"/>
                    <a:ext cx="1873250" cy="2125663"/>
                  </a:xfrm>
                  <a:custGeom>
                    <a:avLst/>
                    <a:gdLst/>
                    <a:ahLst/>
                    <a:cxnLst>
                      <a:cxn ang="0">
                        <a:pos x="846" y="0"/>
                      </a:cxn>
                      <a:cxn ang="0">
                        <a:pos x="913" y="7"/>
                      </a:cxn>
                      <a:cxn ang="0">
                        <a:pos x="974" y="21"/>
                      </a:cxn>
                      <a:cxn ang="0">
                        <a:pos x="1029" y="43"/>
                      </a:cxn>
                      <a:cxn ang="0">
                        <a:pos x="1077" y="75"/>
                      </a:cxn>
                      <a:cxn ang="0">
                        <a:pos x="1116" y="117"/>
                      </a:cxn>
                      <a:cxn ang="0">
                        <a:pos x="1145" y="169"/>
                      </a:cxn>
                      <a:cxn ang="0">
                        <a:pos x="1170" y="255"/>
                      </a:cxn>
                      <a:cxn ang="0">
                        <a:pos x="1180" y="362"/>
                      </a:cxn>
                      <a:cxn ang="0">
                        <a:pos x="1171" y="469"/>
                      </a:cxn>
                      <a:cxn ang="0">
                        <a:pos x="1145" y="572"/>
                      </a:cxn>
                      <a:cxn ang="0">
                        <a:pos x="1104" y="671"/>
                      </a:cxn>
                      <a:cxn ang="0">
                        <a:pos x="1049" y="765"/>
                      </a:cxn>
                      <a:cxn ang="0">
                        <a:pos x="983" y="855"/>
                      </a:cxn>
                      <a:cxn ang="0">
                        <a:pos x="908" y="939"/>
                      </a:cxn>
                      <a:cxn ang="0">
                        <a:pos x="825" y="1017"/>
                      </a:cxn>
                      <a:cxn ang="0">
                        <a:pos x="737" y="1088"/>
                      </a:cxn>
                      <a:cxn ang="0">
                        <a:pos x="646" y="1152"/>
                      </a:cxn>
                      <a:cxn ang="0">
                        <a:pos x="553" y="1208"/>
                      </a:cxn>
                      <a:cxn ang="0">
                        <a:pos x="462" y="1254"/>
                      </a:cxn>
                      <a:cxn ang="0">
                        <a:pos x="372" y="1291"/>
                      </a:cxn>
                      <a:cxn ang="0">
                        <a:pos x="288" y="1319"/>
                      </a:cxn>
                      <a:cxn ang="0">
                        <a:pos x="210" y="1335"/>
                      </a:cxn>
                      <a:cxn ang="0">
                        <a:pos x="178" y="1335"/>
                      </a:cxn>
                      <a:cxn ang="0">
                        <a:pos x="184" y="1326"/>
                      </a:cxn>
                      <a:cxn ang="0">
                        <a:pos x="191" y="1313"/>
                      </a:cxn>
                      <a:cxn ang="0">
                        <a:pos x="199" y="1294"/>
                      </a:cxn>
                      <a:cxn ang="0">
                        <a:pos x="206" y="1269"/>
                      </a:cxn>
                      <a:cxn ang="0">
                        <a:pos x="212" y="1237"/>
                      </a:cxn>
                      <a:cxn ang="0">
                        <a:pos x="216" y="1197"/>
                      </a:cxn>
                      <a:cxn ang="0">
                        <a:pos x="217" y="1150"/>
                      </a:cxn>
                      <a:cxn ang="0">
                        <a:pos x="213" y="1093"/>
                      </a:cxn>
                      <a:cxn ang="0">
                        <a:pos x="205" y="1028"/>
                      </a:cxn>
                      <a:cxn ang="0">
                        <a:pos x="191" y="953"/>
                      </a:cxn>
                      <a:cxn ang="0">
                        <a:pos x="170" y="867"/>
                      </a:cxn>
                      <a:cxn ang="0">
                        <a:pos x="141" y="770"/>
                      </a:cxn>
                      <a:cxn ang="0">
                        <a:pos x="104" y="661"/>
                      </a:cxn>
                      <a:cxn ang="0">
                        <a:pos x="58" y="540"/>
                      </a:cxn>
                      <a:cxn ang="0">
                        <a:pos x="0" y="406"/>
                      </a:cxn>
                      <a:cxn ang="0">
                        <a:pos x="4" y="399"/>
                      </a:cxn>
                      <a:cxn ang="0">
                        <a:pos x="17" y="380"/>
                      </a:cxn>
                      <a:cxn ang="0">
                        <a:pos x="38" y="351"/>
                      </a:cxn>
                      <a:cxn ang="0">
                        <a:pos x="69" y="314"/>
                      </a:cxn>
                      <a:cxn ang="0">
                        <a:pos x="107" y="273"/>
                      </a:cxn>
                      <a:cxn ang="0">
                        <a:pos x="156" y="229"/>
                      </a:cxn>
                      <a:cxn ang="0">
                        <a:pos x="213" y="185"/>
                      </a:cxn>
                      <a:cxn ang="0">
                        <a:pos x="280" y="144"/>
                      </a:cxn>
                      <a:cxn ang="0">
                        <a:pos x="348" y="111"/>
                      </a:cxn>
                      <a:cxn ang="0">
                        <a:pos x="414" y="85"/>
                      </a:cxn>
                      <a:cxn ang="0">
                        <a:pos x="484" y="59"/>
                      </a:cxn>
                      <a:cxn ang="0">
                        <a:pos x="557" y="38"/>
                      </a:cxn>
                      <a:cxn ang="0">
                        <a:pos x="630" y="21"/>
                      </a:cxn>
                      <a:cxn ang="0">
                        <a:pos x="704" y="8"/>
                      </a:cxn>
                      <a:cxn ang="0">
                        <a:pos x="776" y="1"/>
                      </a:cxn>
                    </a:cxnLst>
                    <a:rect l="0" t="0" r="r" b="b"/>
                    <a:pathLst>
                      <a:path w="1180" h="1339">
                        <a:moveTo>
                          <a:pt x="812" y="0"/>
                        </a:moveTo>
                        <a:lnTo>
                          <a:pt x="846" y="0"/>
                        </a:lnTo>
                        <a:lnTo>
                          <a:pt x="880" y="3"/>
                        </a:lnTo>
                        <a:lnTo>
                          <a:pt x="913" y="7"/>
                        </a:lnTo>
                        <a:lnTo>
                          <a:pt x="944" y="13"/>
                        </a:lnTo>
                        <a:lnTo>
                          <a:pt x="974" y="21"/>
                        </a:lnTo>
                        <a:lnTo>
                          <a:pt x="1002" y="31"/>
                        </a:lnTo>
                        <a:lnTo>
                          <a:pt x="1029" y="43"/>
                        </a:lnTo>
                        <a:lnTo>
                          <a:pt x="1054" y="58"/>
                        </a:lnTo>
                        <a:lnTo>
                          <a:pt x="1077" y="75"/>
                        </a:lnTo>
                        <a:lnTo>
                          <a:pt x="1098" y="94"/>
                        </a:lnTo>
                        <a:lnTo>
                          <a:pt x="1116" y="117"/>
                        </a:lnTo>
                        <a:lnTo>
                          <a:pt x="1132" y="141"/>
                        </a:lnTo>
                        <a:lnTo>
                          <a:pt x="1145" y="169"/>
                        </a:lnTo>
                        <a:lnTo>
                          <a:pt x="1156" y="199"/>
                        </a:lnTo>
                        <a:lnTo>
                          <a:pt x="1170" y="255"/>
                        </a:lnTo>
                        <a:lnTo>
                          <a:pt x="1178" y="309"/>
                        </a:lnTo>
                        <a:lnTo>
                          <a:pt x="1180" y="362"/>
                        </a:lnTo>
                        <a:lnTo>
                          <a:pt x="1178" y="416"/>
                        </a:lnTo>
                        <a:lnTo>
                          <a:pt x="1171" y="469"/>
                        </a:lnTo>
                        <a:lnTo>
                          <a:pt x="1160" y="521"/>
                        </a:lnTo>
                        <a:lnTo>
                          <a:pt x="1145" y="572"/>
                        </a:lnTo>
                        <a:lnTo>
                          <a:pt x="1127" y="621"/>
                        </a:lnTo>
                        <a:lnTo>
                          <a:pt x="1104" y="671"/>
                        </a:lnTo>
                        <a:lnTo>
                          <a:pt x="1078" y="719"/>
                        </a:lnTo>
                        <a:lnTo>
                          <a:pt x="1049" y="765"/>
                        </a:lnTo>
                        <a:lnTo>
                          <a:pt x="1017" y="811"/>
                        </a:lnTo>
                        <a:lnTo>
                          <a:pt x="983" y="855"/>
                        </a:lnTo>
                        <a:lnTo>
                          <a:pt x="946" y="898"/>
                        </a:lnTo>
                        <a:lnTo>
                          <a:pt x="908" y="939"/>
                        </a:lnTo>
                        <a:lnTo>
                          <a:pt x="867" y="979"/>
                        </a:lnTo>
                        <a:lnTo>
                          <a:pt x="825" y="1017"/>
                        </a:lnTo>
                        <a:lnTo>
                          <a:pt x="781" y="1053"/>
                        </a:lnTo>
                        <a:lnTo>
                          <a:pt x="737" y="1088"/>
                        </a:lnTo>
                        <a:lnTo>
                          <a:pt x="691" y="1121"/>
                        </a:lnTo>
                        <a:lnTo>
                          <a:pt x="646" y="1152"/>
                        </a:lnTo>
                        <a:lnTo>
                          <a:pt x="599" y="1181"/>
                        </a:lnTo>
                        <a:lnTo>
                          <a:pt x="553" y="1208"/>
                        </a:lnTo>
                        <a:lnTo>
                          <a:pt x="507" y="1232"/>
                        </a:lnTo>
                        <a:lnTo>
                          <a:pt x="462" y="1254"/>
                        </a:lnTo>
                        <a:lnTo>
                          <a:pt x="416" y="1274"/>
                        </a:lnTo>
                        <a:lnTo>
                          <a:pt x="372" y="1291"/>
                        </a:lnTo>
                        <a:lnTo>
                          <a:pt x="329" y="1306"/>
                        </a:lnTo>
                        <a:lnTo>
                          <a:pt x="288" y="1319"/>
                        </a:lnTo>
                        <a:lnTo>
                          <a:pt x="248" y="1328"/>
                        </a:lnTo>
                        <a:lnTo>
                          <a:pt x="210" y="1335"/>
                        </a:lnTo>
                        <a:lnTo>
                          <a:pt x="174" y="1339"/>
                        </a:lnTo>
                        <a:lnTo>
                          <a:pt x="178" y="1335"/>
                        </a:lnTo>
                        <a:lnTo>
                          <a:pt x="181" y="1331"/>
                        </a:lnTo>
                        <a:lnTo>
                          <a:pt x="184" y="1326"/>
                        </a:lnTo>
                        <a:lnTo>
                          <a:pt x="187" y="1320"/>
                        </a:lnTo>
                        <a:lnTo>
                          <a:pt x="191" y="1313"/>
                        </a:lnTo>
                        <a:lnTo>
                          <a:pt x="195" y="1304"/>
                        </a:lnTo>
                        <a:lnTo>
                          <a:pt x="199" y="1294"/>
                        </a:lnTo>
                        <a:lnTo>
                          <a:pt x="203" y="1282"/>
                        </a:lnTo>
                        <a:lnTo>
                          <a:pt x="206" y="1269"/>
                        </a:lnTo>
                        <a:lnTo>
                          <a:pt x="209" y="1254"/>
                        </a:lnTo>
                        <a:lnTo>
                          <a:pt x="212" y="1237"/>
                        </a:lnTo>
                        <a:lnTo>
                          <a:pt x="215" y="1218"/>
                        </a:lnTo>
                        <a:lnTo>
                          <a:pt x="216" y="1197"/>
                        </a:lnTo>
                        <a:lnTo>
                          <a:pt x="217" y="1174"/>
                        </a:lnTo>
                        <a:lnTo>
                          <a:pt x="217" y="1150"/>
                        </a:lnTo>
                        <a:lnTo>
                          <a:pt x="215" y="1123"/>
                        </a:lnTo>
                        <a:lnTo>
                          <a:pt x="213" y="1093"/>
                        </a:lnTo>
                        <a:lnTo>
                          <a:pt x="210" y="1062"/>
                        </a:lnTo>
                        <a:lnTo>
                          <a:pt x="205" y="1028"/>
                        </a:lnTo>
                        <a:lnTo>
                          <a:pt x="199" y="992"/>
                        </a:lnTo>
                        <a:lnTo>
                          <a:pt x="191" y="953"/>
                        </a:lnTo>
                        <a:lnTo>
                          <a:pt x="181" y="911"/>
                        </a:lnTo>
                        <a:lnTo>
                          <a:pt x="170" y="867"/>
                        </a:lnTo>
                        <a:lnTo>
                          <a:pt x="157" y="820"/>
                        </a:lnTo>
                        <a:lnTo>
                          <a:pt x="141" y="770"/>
                        </a:lnTo>
                        <a:lnTo>
                          <a:pt x="124" y="717"/>
                        </a:lnTo>
                        <a:lnTo>
                          <a:pt x="104" y="661"/>
                        </a:lnTo>
                        <a:lnTo>
                          <a:pt x="82" y="602"/>
                        </a:lnTo>
                        <a:lnTo>
                          <a:pt x="58" y="540"/>
                        </a:lnTo>
                        <a:lnTo>
                          <a:pt x="30" y="475"/>
                        </a:lnTo>
                        <a:lnTo>
                          <a:pt x="0" y="406"/>
                        </a:lnTo>
                        <a:lnTo>
                          <a:pt x="1" y="405"/>
                        </a:lnTo>
                        <a:lnTo>
                          <a:pt x="4" y="399"/>
                        </a:lnTo>
                        <a:lnTo>
                          <a:pt x="10" y="391"/>
                        </a:lnTo>
                        <a:lnTo>
                          <a:pt x="17" y="380"/>
                        </a:lnTo>
                        <a:lnTo>
                          <a:pt x="26" y="366"/>
                        </a:lnTo>
                        <a:lnTo>
                          <a:pt x="38" y="351"/>
                        </a:lnTo>
                        <a:lnTo>
                          <a:pt x="52" y="333"/>
                        </a:lnTo>
                        <a:lnTo>
                          <a:pt x="69" y="314"/>
                        </a:lnTo>
                        <a:lnTo>
                          <a:pt x="87" y="294"/>
                        </a:lnTo>
                        <a:lnTo>
                          <a:pt x="107" y="273"/>
                        </a:lnTo>
                        <a:lnTo>
                          <a:pt x="130" y="251"/>
                        </a:lnTo>
                        <a:lnTo>
                          <a:pt x="156" y="229"/>
                        </a:lnTo>
                        <a:lnTo>
                          <a:pt x="183" y="207"/>
                        </a:lnTo>
                        <a:lnTo>
                          <a:pt x="213" y="185"/>
                        </a:lnTo>
                        <a:lnTo>
                          <a:pt x="245" y="164"/>
                        </a:lnTo>
                        <a:lnTo>
                          <a:pt x="280" y="144"/>
                        </a:lnTo>
                        <a:lnTo>
                          <a:pt x="317" y="126"/>
                        </a:lnTo>
                        <a:lnTo>
                          <a:pt x="348" y="111"/>
                        </a:lnTo>
                        <a:lnTo>
                          <a:pt x="381" y="97"/>
                        </a:lnTo>
                        <a:lnTo>
                          <a:pt x="414" y="85"/>
                        </a:lnTo>
                        <a:lnTo>
                          <a:pt x="449" y="71"/>
                        </a:lnTo>
                        <a:lnTo>
                          <a:pt x="484" y="59"/>
                        </a:lnTo>
                        <a:lnTo>
                          <a:pt x="520" y="48"/>
                        </a:lnTo>
                        <a:lnTo>
                          <a:pt x="557" y="38"/>
                        </a:lnTo>
                        <a:lnTo>
                          <a:pt x="593" y="30"/>
                        </a:lnTo>
                        <a:lnTo>
                          <a:pt x="630" y="21"/>
                        </a:lnTo>
                        <a:lnTo>
                          <a:pt x="667" y="14"/>
                        </a:lnTo>
                        <a:lnTo>
                          <a:pt x="704" y="8"/>
                        </a:lnTo>
                        <a:lnTo>
                          <a:pt x="740" y="4"/>
                        </a:lnTo>
                        <a:lnTo>
                          <a:pt x="776" y="1"/>
                        </a:lnTo>
                        <a:lnTo>
                          <a:pt x="812" y="0"/>
                        </a:lnTo>
                        <a:close/>
                      </a:path>
                    </a:pathLst>
                  </a:custGeom>
                  <a:solidFill>
                    <a:schemeClr val="accent4">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solidFill>
                        <a:schemeClr val="bg1"/>
                      </a:solidFill>
                    </a:endParaRPr>
                  </a:p>
                </p:txBody>
              </p:sp>
              <p:sp>
                <p:nvSpPr>
                  <p:cNvPr id="22" name="Freeform 7"/>
                  <p:cNvSpPr>
                    <a:spLocks/>
                  </p:cNvSpPr>
                  <p:nvPr/>
                </p:nvSpPr>
                <p:spPr bwMode="auto">
                  <a:xfrm>
                    <a:off x="3960813" y="2695575"/>
                    <a:ext cx="1457325" cy="3089275"/>
                  </a:xfrm>
                  <a:custGeom>
                    <a:avLst/>
                    <a:gdLst/>
                    <a:ahLst/>
                    <a:cxnLst>
                      <a:cxn ang="0">
                        <a:pos x="250" y="2"/>
                      </a:cxn>
                      <a:cxn ang="0">
                        <a:pos x="256" y="17"/>
                      </a:cxn>
                      <a:cxn ang="0">
                        <a:pos x="267" y="43"/>
                      </a:cxn>
                      <a:cxn ang="0">
                        <a:pos x="284" y="80"/>
                      </a:cxn>
                      <a:cxn ang="0">
                        <a:pos x="308" y="126"/>
                      </a:cxn>
                      <a:cxn ang="0">
                        <a:pos x="338" y="177"/>
                      </a:cxn>
                      <a:cxn ang="0">
                        <a:pos x="375" y="232"/>
                      </a:cxn>
                      <a:cxn ang="0">
                        <a:pos x="420" y="290"/>
                      </a:cxn>
                      <a:cxn ang="0">
                        <a:pos x="473" y="347"/>
                      </a:cxn>
                      <a:cxn ang="0">
                        <a:pos x="534" y="402"/>
                      </a:cxn>
                      <a:cxn ang="0">
                        <a:pos x="604" y="453"/>
                      </a:cxn>
                      <a:cxn ang="0">
                        <a:pos x="681" y="497"/>
                      </a:cxn>
                      <a:cxn ang="0">
                        <a:pos x="769" y="533"/>
                      </a:cxn>
                      <a:cxn ang="0">
                        <a:pos x="866" y="558"/>
                      </a:cxn>
                      <a:cxn ang="0">
                        <a:pos x="917" y="568"/>
                      </a:cxn>
                      <a:cxn ang="0">
                        <a:pos x="906" y="579"/>
                      </a:cxn>
                      <a:cxn ang="0">
                        <a:pos x="885" y="603"/>
                      </a:cxn>
                      <a:cxn ang="0">
                        <a:pos x="856" y="637"/>
                      </a:cxn>
                      <a:cxn ang="0">
                        <a:pos x="822" y="681"/>
                      </a:cxn>
                      <a:cxn ang="0">
                        <a:pos x="785" y="734"/>
                      </a:cxn>
                      <a:cxn ang="0">
                        <a:pos x="746" y="796"/>
                      </a:cxn>
                      <a:cxn ang="0">
                        <a:pos x="707" y="866"/>
                      </a:cxn>
                      <a:cxn ang="0">
                        <a:pos x="669" y="943"/>
                      </a:cxn>
                      <a:cxn ang="0">
                        <a:pos x="636" y="1026"/>
                      </a:cxn>
                      <a:cxn ang="0">
                        <a:pos x="608" y="1115"/>
                      </a:cxn>
                      <a:cxn ang="0">
                        <a:pos x="589" y="1209"/>
                      </a:cxn>
                      <a:cxn ang="0">
                        <a:pos x="579" y="1307"/>
                      </a:cxn>
                      <a:cxn ang="0">
                        <a:pos x="582" y="1409"/>
                      </a:cxn>
                      <a:cxn ang="0">
                        <a:pos x="596" y="1513"/>
                      </a:cxn>
                      <a:cxn ang="0">
                        <a:pos x="628" y="1620"/>
                      </a:cxn>
                      <a:cxn ang="0">
                        <a:pos x="676" y="1728"/>
                      </a:cxn>
                      <a:cxn ang="0">
                        <a:pos x="744" y="1838"/>
                      </a:cxn>
                      <a:cxn ang="0">
                        <a:pos x="833" y="1946"/>
                      </a:cxn>
                      <a:cxn ang="0">
                        <a:pos x="825" y="1944"/>
                      </a:cxn>
                      <a:cxn ang="0">
                        <a:pos x="804" y="1938"/>
                      </a:cxn>
                      <a:cxn ang="0">
                        <a:pos x="772" y="1926"/>
                      </a:cxn>
                      <a:cxn ang="0">
                        <a:pos x="729" y="1908"/>
                      </a:cxn>
                      <a:cxn ang="0">
                        <a:pos x="678" y="1882"/>
                      </a:cxn>
                      <a:cxn ang="0">
                        <a:pos x="619" y="1849"/>
                      </a:cxn>
                      <a:cxn ang="0">
                        <a:pos x="556" y="1808"/>
                      </a:cxn>
                      <a:cxn ang="0">
                        <a:pos x="488" y="1757"/>
                      </a:cxn>
                      <a:cxn ang="0">
                        <a:pos x="418" y="1695"/>
                      </a:cxn>
                      <a:cxn ang="0">
                        <a:pos x="348" y="1623"/>
                      </a:cxn>
                      <a:cxn ang="0">
                        <a:pos x="279" y="1539"/>
                      </a:cxn>
                      <a:cxn ang="0">
                        <a:pos x="212" y="1442"/>
                      </a:cxn>
                      <a:cxn ang="0">
                        <a:pos x="150" y="1332"/>
                      </a:cxn>
                      <a:cxn ang="0">
                        <a:pos x="94" y="1206"/>
                      </a:cxn>
                      <a:cxn ang="0">
                        <a:pos x="46" y="1067"/>
                      </a:cxn>
                      <a:cxn ang="0">
                        <a:pos x="18" y="947"/>
                      </a:cxn>
                      <a:cxn ang="0">
                        <a:pos x="3" y="831"/>
                      </a:cxn>
                      <a:cxn ang="0">
                        <a:pos x="0" y="719"/>
                      </a:cxn>
                      <a:cxn ang="0">
                        <a:pos x="8" y="613"/>
                      </a:cxn>
                      <a:cxn ang="0">
                        <a:pos x="24" y="512"/>
                      </a:cxn>
                      <a:cxn ang="0">
                        <a:pos x="47" y="420"/>
                      </a:cxn>
                      <a:cxn ang="0">
                        <a:pos x="75" y="333"/>
                      </a:cxn>
                      <a:cxn ang="0">
                        <a:pos x="105" y="255"/>
                      </a:cxn>
                      <a:cxn ang="0">
                        <a:pos x="137" y="187"/>
                      </a:cxn>
                      <a:cxn ang="0">
                        <a:pos x="168" y="128"/>
                      </a:cxn>
                      <a:cxn ang="0">
                        <a:pos x="197" y="79"/>
                      </a:cxn>
                      <a:cxn ang="0">
                        <a:pos x="220" y="41"/>
                      </a:cxn>
                      <a:cxn ang="0">
                        <a:pos x="238" y="15"/>
                      </a:cxn>
                      <a:cxn ang="0">
                        <a:pos x="248" y="2"/>
                      </a:cxn>
                    </a:cxnLst>
                    <a:rect l="0" t="0" r="r" b="b"/>
                    <a:pathLst>
                      <a:path w="918" h="1946">
                        <a:moveTo>
                          <a:pt x="249" y="0"/>
                        </a:moveTo>
                        <a:lnTo>
                          <a:pt x="250" y="2"/>
                        </a:lnTo>
                        <a:lnTo>
                          <a:pt x="252" y="7"/>
                        </a:lnTo>
                        <a:lnTo>
                          <a:pt x="256" y="17"/>
                        </a:lnTo>
                        <a:lnTo>
                          <a:pt x="260" y="28"/>
                        </a:lnTo>
                        <a:lnTo>
                          <a:pt x="267" y="43"/>
                        </a:lnTo>
                        <a:lnTo>
                          <a:pt x="275" y="61"/>
                        </a:lnTo>
                        <a:lnTo>
                          <a:pt x="284" y="80"/>
                        </a:lnTo>
                        <a:lnTo>
                          <a:pt x="295" y="102"/>
                        </a:lnTo>
                        <a:lnTo>
                          <a:pt x="308" y="126"/>
                        </a:lnTo>
                        <a:lnTo>
                          <a:pt x="322" y="150"/>
                        </a:lnTo>
                        <a:lnTo>
                          <a:pt x="338" y="177"/>
                        </a:lnTo>
                        <a:lnTo>
                          <a:pt x="356" y="205"/>
                        </a:lnTo>
                        <a:lnTo>
                          <a:pt x="375" y="232"/>
                        </a:lnTo>
                        <a:lnTo>
                          <a:pt x="397" y="261"/>
                        </a:lnTo>
                        <a:lnTo>
                          <a:pt x="420" y="290"/>
                        </a:lnTo>
                        <a:lnTo>
                          <a:pt x="445" y="319"/>
                        </a:lnTo>
                        <a:lnTo>
                          <a:pt x="473" y="347"/>
                        </a:lnTo>
                        <a:lnTo>
                          <a:pt x="502" y="375"/>
                        </a:lnTo>
                        <a:lnTo>
                          <a:pt x="534" y="402"/>
                        </a:lnTo>
                        <a:lnTo>
                          <a:pt x="567" y="428"/>
                        </a:lnTo>
                        <a:lnTo>
                          <a:pt x="604" y="453"/>
                        </a:lnTo>
                        <a:lnTo>
                          <a:pt x="641" y="476"/>
                        </a:lnTo>
                        <a:lnTo>
                          <a:pt x="681" y="497"/>
                        </a:lnTo>
                        <a:lnTo>
                          <a:pt x="724" y="516"/>
                        </a:lnTo>
                        <a:lnTo>
                          <a:pt x="769" y="533"/>
                        </a:lnTo>
                        <a:lnTo>
                          <a:pt x="816" y="547"/>
                        </a:lnTo>
                        <a:lnTo>
                          <a:pt x="866" y="558"/>
                        </a:lnTo>
                        <a:lnTo>
                          <a:pt x="918" y="566"/>
                        </a:lnTo>
                        <a:lnTo>
                          <a:pt x="917" y="568"/>
                        </a:lnTo>
                        <a:lnTo>
                          <a:pt x="913" y="572"/>
                        </a:lnTo>
                        <a:lnTo>
                          <a:pt x="906" y="579"/>
                        </a:lnTo>
                        <a:lnTo>
                          <a:pt x="896" y="590"/>
                        </a:lnTo>
                        <a:lnTo>
                          <a:pt x="885" y="603"/>
                        </a:lnTo>
                        <a:lnTo>
                          <a:pt x="871" y="619"/>
                        </a:lnTo>
                        <a:lnTo>
                          <a:pt x="856" y="637"/>
                        </a:lnTo>
                        <a:lnTo>
                          <a:pt x="840" y="658"/>
                        </a:lnTo>
                        <a:lnTo>
                          <a:pt x="822" y="681"/>
                        </a:lnTo>
                        <a:lnTo>
                          <a:pt x="804" y="707"/>
                        </a:lnTo>
                        <a:lnTo>
                          <a:pt x="785" y="734"/>
                        </a:lnTo>
                        <a:lnTo>
                          <a:pt x="766" y="764"/>
                        </a:lnTo>
                        <a:lnTo>
                          <a:pt x="746" y="796"/>
                        </a:lnTo>
                        <a:lnTo>
                          <a:pt x="726" y="830"/>
                        </a:lnTo>
                        <a:lnTo>
                          <a:pt x="707" y="866"/>
                        </a:lnTo>
                        <a:lnTo>
                          <a:pt x="688" y="904"/>
                        </a:lnTo>
                        <a:lnTo>
                          <a:pt x="669" y="943"/>
                        </a:lnTo>
                        <a:lnTo>
                          <a:pt x="652" y="984"/>
                        </a:lnTo>
                        <a:lnTo>
                          <a:pt x="636" y="1026"/>
                        </a:lnTo>
                        <a:lnTo>
                          <a:pt x="622" y="1070"/>
                        </a:lnTo>
                        <a:lnTo>
                          <a:pt x="608" y="1115"/>
                        </a:lnTo>
                        <a:lnTo>
                          <a:pt x="598" y="1162"/>
                        </a:lnTo>
                        <a:lnTo>
                          <a:pt x="589" y="1209"/>
                        </a:lnTo>
                        <a:lnTo>
                          <a:pt x="583" y="1258"/>
                        </a:lnTo>
                        <a:lnTo>
                          <a:pt x="579" y="1307"/>
                        </a:lnTo>
                        <a:lnTo>
                          <a:pt x="578" y="1358"/>
                        </a:lnTo>
                        <a:lnTo>
                          <a:pt x="582" y="1409"/>
                        </a:lnTo>
                        <a:lnTo>
                          <a:pt x="587" y="1461"/>
                        </a:lnTo>
                        <a:lnTo>
                          <a:pt x="596" y="1513"/>
                        </a:lnTo>
                        <a:lnTo>
                          <a:pt x="610" y="1567"/>
                        </a:lnTo>
                        <a:lnTo>
                          <a:pt x="628" y="1620"/>
                        </a:lnTo>
                        <a:lnTo>
                          <a:pt x="649" y="1674"/>
                        </a:lnTo>
                        <a:lnTo>
                          <a:pt x="676" y="1728"/>
                        </a:lnTo>
                        <a:lnTo>
                          <a:pt x="707" y="1783"/>
                        </a:lnTo>
                        <a:lnTo>
                          <a:pt x="744" y="1838"/>
                        </a:lnTo>
                        <a:lnTo>
                          <a:pt x="785" y="1892"/>
                        </a:lnTo>
                        <a:lnTo>
                          <a:pt x="833" y="1946"/>
                        </a:lnTo>
                        <a:lnTo>
                          <a:pt x="831" y="1945"/>
                        </a:lnTo>
                        <a:lnTo>
                          <a:pt x="825" y="1944"/>
                        </a:lnTo>
                        <a:lnTo>
                          <a:pt x="817" y="1941"/>
                        </a:lnTo>
                        <a:lnTo>
                          <a:pt x="804" y="1938"/>
                        </a:lnTo>
                        <a:lnTo>
                          <a:pt x="789" y="1932"/>
                        </a:lnTo>
                        <a:lnTo>
                          <a:pt x="772" y="1926"/>
                        </a:lnTo>
                        <a:lnTo>
                          <a:pt x="752" y="1917"/>
                        </a:lnTo>
                        <a:lnTo>
                          <a:pt x="729" y="1908"/>
                        </a:lnTo>
                        <a:lnTo>
                          <a:pt x="704" y="1896"/>
                        </a:lnTo>
                        <a:lnTo>
                          <a:pt x="678" y="1882"/>
                        </a:lnTo>
                        <a:lnTo>
                          <a:pt x="649" y="1867"/>
                        </a:lnTo>
                        <a:lnTo>
                          <a:pt x="619" y="1849"/>
                        </a:lnTo>
                        <a:lnTo>
                          <a:pt x="588" y="1830"/>
                        </a:lnTo>
                        <a:lnTo>
                          <a:pt x="556" y="1808"/>
                        </a:lnTo>
                        <a:lnTo>
                          <a:pt x="522" y="1783"/>
                        </a:lnTo>
                        <a:lnTo>
                          <a:pt x="488" y="1757"/>
                        </a:lnTo>
                        <a:lnTo>
                          <a:pt x="453" y="1727"/>
                        </a:lnTo>
                        <a:lnTo>
                          <a:pt x="418" y="1695"/>
                        </a:lnTo>
                        <a:lnTo>
                          <a:pt x="383" y="1661"/>
                        </a:lnTo>
                        <a:lnTo>
                          <a:pt x="348" y="1623"/>
                        </a:lnTo>
                        <a:lnTo>
                          <a:pt x="313" y="1582"/>
                        </a:lnTo>
                        <a:lnTo>
                          <a:pt x="279" y="1539"/>
                        </a:lnTo>
                        <a:lnTo>
                          <a:pt x="246" y="1492"/>
                        </a:lnTo>
                        <a:lnTo>
                          <a:pt x="212" y="1442"/>
                        </a:lnTo>
                        <a:lnTo>
                          <a:pt x="181" y="1388"/>
                        </a:lnTo>
                        <a:lnTo>
                          <a:pt x="150" y="1332"/>
                        </a:lnTo>
                        <a:lnTo>
                          <a:pt x="122" y="1271"/>
                        </a:lnTo>
                        <a:lnTo>
                          <a:pt x="94" y="1206"/>
                        </a:lnTo>
                        <a:lnTo>
                          <a:pt x="69" y="1139"/>
                        </a:lnTo>
                        <a:lnTo>
                          <a:pt x="46" y="1067"/>
                        </a:lnTo>
                        <a:lnTo>
                          <a:pt x="30" y="1007"/>
                        </a:lnTo>
                        <a:lnTo>
                          <a:pt x="18" y="947"/>
                        </a:lnTo>
                        <a:lnTo>
                          <a:pt x="9" y="889"/>
                        </a:lnTo>
                        <a:lnTo>
                          <a:pt x="3" y="831"/>
                        </a:lnTo>
                        <a:lnTo>
                          <a:pt x="0" y="774"/>
                        </a:lnTo>
                        <a:lnTo>
                          <a:pt x="0" y="719"/>
                        </a:lnTo>
                        <a:lnTo>
                          <a:pt x="3" y="665"/>
                        </a:lnTo>
                        <a:lnTo>
                          <a:pt x="8" y="613"/>
                        </a:lnTo>
                        <a:lnTo>
                          <a:pt x="15" y="562"/>
                        </a:lnTo>
                        <a:lnTo>
                          <a:pt x="24" y="512"/>
                        </a:lnTo>
                        <a:lnTo>
                          <a:pt x="35" y="465"/>
                        </a:lnTo>
                        <a:lnTo>
                          <a:pt x="47" y="420"/>
                        </a:lnTo>
                        <a:lnTo>
                          <a:pt x="61" y="375"/>
                        </a:lnTo>
                        <a:lnTo>
                          <a:pt x="75" y="333"/>
                        </a:lnTo>
                        <a:lnTo>
                          <a:pt x="90" y="293"/>
                        </a:lnTo>
                        <a:lnTo>
                          <a:pt x="105" y="255"/>
                        </a:lnTo>
                        <a:lnTo>
                          <a:pt x="121" y="220"/>
                        </a:lnTo>
                        <a:lnTo>
                          <a:pt x="137" y="187"/>
                        </a:lnTo>
                        <a:lnTo>
                          <a:pt x="153" y="156"/>
                        </a:lnTo>
                        <a:lnTo>
                          <a:pt x="168" y="128"/>
                        </a:lnTo>
                        <a:lnTo>
                          <a:pt x="183" y="102"/>
                        </a:lnTo>
                        <a:lnTo>
                          <a:pt x="197" y="79"/>
                        </a:lnTo>
                        <a:lnTo>
                          <a:pt x="209" y="58"/>
                        </a:lnTo>
                        <a:lnTo>
                          <a:pt x="220" y="41"/>
                        </a:lnTo>
                        <a:lnTo>
                          <a:pt x="231" y="26"/>
                        </a:lnTo>
                        <a:lnTo>
                          <a:pt x="238" y="15"/>
                        </a:lnTo>
                        <a:lnTo>
                          <a:pt x="245" y="7"/>
                        </a:lnTo>
                        <a:lnTo>
                          <a:pt x="248" y="2"/>
                        </a:lnTo>
                        <a:lnTo>
                          <a:pt x="249" y="0"/>
                        </a:ln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solidFill>
                        <a:schemeClr val="bg1"/>
                      </a:solidFill>
                    </a:endParaRPr>
                  </a:p>
                </p:txBody>
              </p:sp>
              <p:sp>
                <p:nvSpPr>
                  <p:cNvPr id="23" name="Freeform 9"/>
                  <p:cNvSpPr>
                    <a:spLocks/>
                  </p:cNvSpPr>
                  <p:nvPr/>
                </p:nvSpPr>
                <p:spPr bwMode="auto">
                  <a:xfrm>
                    <a:off x="4749801" y="1831975"/>
                    <a:ext cx="3135313" cy="1668463"/>
                  </a:xfrm>
                  <a:custGeom>
                    <a:avLst/>
                    <a:gdLst/>
                    <a:ahLst/>
                    <a:cxnLst>
                      <a:cxn ang="0">
                        <a:pos x="874" y="3"/>
                      </a:cxn>
                      <a:cxn ang="0">
                        <a:pos x="1010" y="17"/>
                      </a:cxn>
                      <a:cxn ang="0">
                        <a:pos x="1155" y="45"/>
                      </a:cxn>
                      <a:cxn ang="0">
                        <a:pos x="1277" y="82"/>
                      </a:cxn>
                      <a:cxn ang="0">
                        <a:pos x="1388" y="130"/>
                      </a:cxn>
                      <a:cxn ang="0">
                        <a:pos x="1488" y="187"/>
                      </a:cxn>
                      <a:cxn ang="0">
                        <a:pos x="1579" y="250"/>
                      </a:cxn>
                      <a:cxn ang="0">
                        <a:pos x="1658" y="317"/>
                      </a:cxn>
                      <a:cxn ang="0">
                        <a:pos x="1728" y="387"/>
                      </a:cxn>
                      <a:cxn ang="0">
                        <a:pos x="1789" y="456"/>
                      </a:cxn>
                      <a:cxn ang="0">
                        <a:pos x="1840" y="523"/>
                      </a:cxn>
                      <a:cxn ang="0">
                        <a:pos x="1883" y="586"/>
                      </a:cxn>
                      <a:cxn ang="0">
                        <a:pos x="1917" y="642"/>
                      </a:cxn>
                      <a:cxn ang="0">
                        <a:pos x="1942" y="690"/>
                      </a:cxn>
                      <a:cxn ang="0">
                        <a:pos x="1961" y="726"/>
                      </a:cxn>
                      <a:cxn ang="0">
                        <a:pos x="1972" y="750"/>
                      </a:cxn>
                      <a:cxn ang="0">
                        <a:pos x="1975" y="758"/>
                      </a:cxn>
                      <a:cxn ang="0">
                        <a:pos x="1966" y="757"/>
                      </a:cxn>
                      <a:cxn ang="0">
                        <a:pos x="1926" y="751"/>
                      </a:cxn>
                      <a:cxn ang="0">
                        <a:pos x="1882" y="747"/>
                      </a:cxn>
                      <a:cxn ang="0">
                        <a:pos x="1828" y="745"/>
                      </a:cxn>
                      <a:cxn ang="0">
                        <a:pos x="1765" y="746"/>
                      </a:cxn>
                      <a:cxn ang="0">
                        <a:pos x="1694" y="752"/>
                      </a:cxn>
                      <a:cxn ang="0">
                        <a:pos x="1617" y="764"/>
                      </a:cxn>
                      <a:cxn ang="0">
                        <a:pos x="1538" y="783"/>
                      </a:cxn>
                      <a:cxn ang="0">
                        <a:pos x="1456" y="812"/>
                      </a:cxn>
                      <a:cxn ang="0">
                        <a:pos x="1375" y="852"/>
                      </a:cxn>
                      <a:cxn ang="0">
                        <a:pos x="1296" y="904"/>
                      </a:cxn>
                      <a:cxn ang="0">
                        <a:pos x="1219" y="970"/>
                      </a:cxn>
                      <a:cxn ang="0">
                        <a:pos x="1149" y="1051"/>
                      </a:cxn>
                      <a:cxn ang="0">
                        <a:pos x="1148" y="1045"/>
                      </a:cxn>
                      <a:cxn ang="0">
                        <a:pos x="1142" y="1027"/>
                      </a:cxn>
                      <a:cxn ang="0">
                        <a:pos x="1132" y="998"/>
                      </a:cxn>
                      <a:cxn ang="0">
                        <a:pos x="1119" y="960"/>
                      </a:cxn>
                      <a:cxn ang="0">
                        <a:pos x="1100" y="916"/>
                      </a:cxn>
                      <a:cxn ang="0">
                        <a:pos x="1077" y="864"/>
                      </a:cxn>
                      <a:cxn ang="0">
                        <a:pos x="1049" y="809"/>
                      </a:cxn>
                      <a:cxn ang="0">
                        <a:pos x="1016" y="749"/>
                      </a:cxn>
                      <a:cxn ang="0">
                        <a:pos x="977" y="687"/>
                      </a:cxn>
                      <a:cxn ang="0">
                        <a:pos x="933" y="624"/>
                      </a:cxn>
                      <a:cxn ang="0">
                        <a:pos x="882" y="563"/>
                      </a:cxn>
                      <a:cxn ang="0">
                        <a:pos x="826" y="503"/>
                      </a:cxn>
                      <a:cxn ang="0">
                        <a:pos x="764" y="447"/>
                      </a:cxn>
                      <a:cxn ang="0">
                        <a:pos x="694" y="395"/>
                      </a:cxn>
                      <a:cxn ang="0">
                        <a:pos x="617" y="350"/>
                      </a:cxn>
                      <a:cxn ang="0">
                        <a:pos x="534" y="312"/>
                      </a:cxn>
                      <a:cxn ang="0">
                        <a:pos x="443" y="283"/>
                      </a:cxn>
                      <a:cxn ang="0">
                        <a:pos x="344" y="264"/>
                      </a:cxn>
                      <a:cxn ang="0">
                        <a:pos x="238" y="257"/>
                      </a:cxn>
                      <a:cxn ang="0">
                        <a:pos x="123" y="263"/>
                      </a:cxn>
                      <a:cxn ang="0">
                        <a:pos x="0" y="284"/>
                      </a:cxn>
                      <a:cxn ang="0">
                        <a:pos x="22" y="264"/>
                      </a:cxn>
                      <a:cxn ang="0">
                        <a:pos x="48" y="242"/>
                      </a:cxn>
                      <a:cxn ang="0">
                        <a:pos x="86" y="214"/>
                      </a:cxn>
                      <a:cxn ang="0">
                        <a:pos x="133" y="182"/>
                      </a:cxn>
                      <a:cxn ang="0">
                        <a:pos x="192" y="148"/>
                      </a:cxn>
                      <a:cxn ang="0">
                        <a:pos x="259" y="114"/>
                      </a:cxn>
                      <a:cxn ang="0">
                        <a:pos x="337" y="81"/>
                      </a:cxn>
                      <a:cxn ang="0">
                        <a:pos x="425" y="52"/>
                      </a:cxn>
                      <a:cxn ang="0">
                        <a:pos x="523" y="27"/>
                      </a:cxn>
                      <a:cxn ang="0">
                        <a:pos x="631" y="10"/>
                      </a:cxn>
                      <a:cxn ang="0">
                        <a:pos x="748" y="1"/>
                      </a:cxn>
                    </a:cxnLst>
                    <a:rect l="0" t="0" r="r" b="b"/>
                    <a:pathLst>
                      <a:path w="1975" h="1051">
                        <a:moveTo>
                          <a:pt x="809" y="0"/>
                        </a:moveTo>
                        <a:lnTo>
                          <a:pt x="874" y="3"/>
                        </a:lnTo>
                        <a:lnTo>
                          <a:pt x="941" y="8"/>
                        </a:lnTo>
                        <a:lnTo>
                          <a:pt x="1010" y="17"/>
                        </a:lnTo>
                        <a:lnTo>
                          <a:pt x="1081" y="29"/>
                        </a:lnTo>
                        <a:lnTo>
                          <a:pt x="1155" y="45"/>
                        </a:lnTo>
                        <a:lnTo>
                          <a:pt x="1218" y="63"/>
                        </a:lnTo>
                        <a:lnTo>
                          <a:pt x="1277" y="82"/>
                        </a:lnTo>
                        <a:lnTo>
                          <a:pt x="1334" y="105"/>
                        </a:lnTo>
                        <a:lnTo>
                          <a:pt x="1388" y="130"/>
                        </a:lnTo>
                        <a:lnTo>
                          <a:pt x="1440" y="158"/>
                        </a:lnTo>
                        <a:lnTo>
                          <a:pt x="1488" y="187"/>
                        </a:lnTo>
                        <a:lnTo>
                          <a:pt x="1535" y="218"/>
                        </a:lnTo>
                        <a:lnTo>
                          <a:pt x="1579" y="250"/>
                        </a:lnTo>
                        <a:lnTo>
                          <a:pt x="1620" y="283"/>
                        </a:lnTo>
                        <a:lnTo>
                          <a:pt x="1658" y="317"/>
                        </a:lnTo>
                        <a:lnTo>
                          <a:pt x="1695" y="352"/>
                        </a:lnTo>
                        <a:lnTo>
                          <a:pt x="1728" y="387"/>
                        </a:lnTo>
                        <a:lnTo>
                          <a:pt x="1760" y="421"/>
                        </a:lnTo>
                        <a:lnTo>
                          <a:pt x="1789" y="456"/>
                        </a:lnTo>
                        <a:lnTo>
                          <a:pt x="1816" y="490"/>
                        </a:lnTo>
                        <a:lnTo>
                          <a:pt x="1840" y="523"/>
                        </a:lnTo>
                        <a:lnTo>
                          <a:pt x="1862" y="555"/>
                        </a:lnTo>
                        <a:lnTo>
                          <a:pt x="1883" y="586"/>
                        </a:lnTo>
                        <a:lnTo>
                          <a:pt x="1901" y="615"/>
                        </a:lnTo>
                        <a:lnTo>
                          <a:pt x="1917" y="642"/>
                        </a:lnTo>
                        <a:lnTo>
                          <a:pt x="1931" y="667"/>
                        </a:lnTo>
                        <a:lnTo>
                          <a:pt x="1942" y="690"/>
                        </a:lnTo>
                        <a:lnTo>
                          <a:pt x="1953" y="709"/>
                        </a:lnTo>
                        <a:lnTo>
                          <a:pt x="1961" y="726"/>
                        </a:lnTo>
                        <a:lnTo>
                          <a:pt x="1967" y="740"/>
                        </a:lnTo>
                        <a:lnTo>
                          <a:pt x="1972" y="750"/>
                        </a:lnTo>
                        <a:lnTo>
                          <a:pt x="1974" y="756"/>
                        </a:lnTo>
                        <a:lnTo>
                          <a:pt x="1975" y="758"/>
                        </a:lnTo>
                        <a:lnTo>
                          <a:pt x="1972" y="757"/>
                        </a:lnTo>
                        <a:lnTo>
                          <a:pt x="1966" y="757"/>
                        </a:lnTo>
                        <a:lnTo>
                          <a:pt x="1942" y="753"/>
                        </a:lnTo>
                        <a:lnTo>
                          <a:pt x="1926" y="751"/>
                        </a:lnTo>
                        <a:lnTo>
                          <a:pt x="1905" y="749"/>
                        </a:lnTo>
                        <a:lnTo>
                          <a:pt x="1882" y="747"/>
                        </a:lnTo>
                        <a:lnTo>
                          <a:pt x="1856" y="746"/>
                        </a:lnTo>
                        <a:lnTo>
                          <a:pt x="1828" y="745"/>
                        </a:lnTo>
                        <a:lnTo>
                          <a:pt x="1797" y="745"/>
                        </a:lnTo>
                        <a:lnTo>
                          <a:pt x="1765" y="746"/>
                        </a:lnTo>
                        <a:lnTo>
                          <a:pt x="1730" y="748"/>
                        </a:lnTo>
                        <a:lnTo>
                          <a:pt x="1694" y="752"/>
                        </a:lnTo>
                        <a:lnTo>
                          <a:pt x="1656" y="757"/>
                        </a:lnTo>
                        <a:lnTo>
                          <a:pt x="1617" y="764"/>
                        </a:lnTo>
                        <a:lnTo>
                          <a:pt x="1578" y="772"/>
                        </a:lnTo>
                        <a:lnTo>
                          <a:pt x="1538" y="783"/>
                        </a:lnTo>
                        <a:lnTo>
                          <a:pt x="1497" y="797"/>
                        </a:lnTo>
                        <a:lnTo>
                          <a:pt x="1456" y="812"/>
                        </a:lnTo>
                        <a:lnTo>
                          <a:pt x="1415" y="831"/>
                        </a:lnTo>
                        <a:lnTo>
                          <a:pt x="1375" y="852"/>
                        </a:lnTo>
                        <a:lnTo>
                          <a:pt x="1335" y="876"/>
                        </a:lnTo>
                        <a:lnTo>
                          <a:pt x="1296" y="904"/>
                        </a:lnTo>
                        <a:lnTo>
                          <a:pt x="1257" y="935"/>
                        </a:lnTo>
                        <a:lnTo>
                          <a:pt x="1219" y="970"/>
                        </a:lnTo>
                        <a:lnTo>
                          <a:pt x="1184" y="1008"/>
                        </a:lnTo>
                        <a:lnTo>
                          <a:pt x="1149" y="1051"/>
                        </a:lnTo>
                        <a:lnTo>
                          <a:pt x="1148" y="1049"/>
                        </a:lnTo>
                        <a:lnTo>
                          <a:pt x="1148" y="1045"/>
                        </a:lnTo>
                        <a:lnTo>
                          <a:pt x="1145" y="1037"/>
                        </a:lnTo>
                        <a:lnTo>
                          <a:pt x="1142" y="1027"/>
                        </a:lnTo>
                        <a:lnTo>
                          <a:pt x="1137" y="1013"/>
                        </a:lnTo>
                        <a:lnTo>
                          <a:pt x="1132" y="998"/>
                        </a:lnTo>
                        <a:lnTo>
                          <a:pt x="1126" y="980"/>
                        </a:lnTo>
                        <a:lnTo>
                          <a:pt x="1119" y="960"/>
                        </a:lnTo>
                        <a:lnTo>
                          <a:pt x="1110" y="939"/>
                        </a:lnTo>
                        <a:lnTo>
                          <a:pt x="1100" y="916"/>
                        </a:lnTo>
                        <a:lnTo>
                          <a:pt x="1089" y="890"/>
                        </a:lnTo>
                        <a:lnTo>
                          <a:pt x="1077" y="864"/>
                        </a:lnTo>
                        <a:lnTo>
                          <a:pt x="1063" y="837"/>
                        </a:lnTo>
                        <a:lnTo>
                          <a:pt x="1049" y="809"/>
                        </a:lnTo>
                        <a:lnTo>
                          <a:pt x="1034" y="779"/>
                        </a:lnTo>
                        <a:lnTo>
                          <a:pt x="1016" y="749"/>
                        </a:lnTo>
                        <a:lnTo>
                          <a:pt x="997" y="718"/>
                        </a:lnTo>
                        <a:lnTo>
                          <a:pt x="977" y="687"/>
                        </a:lnTo>
                        <a:lnTo>
                          <a:pt x="956" y="656"/>
                        </a:lnTo>
                        <a:lnTo>
                          <a:pt x="933" y="624"/>
                        </a:lnTo>
                        <a:lnTo>
                          <a:pt x="908" y="594"/>
                        </a:lnTo>
                        <a:lnTo>
                          <a:pt x="882" y="563"/>
                        </a:lnTo>
                        <a:lnTo>
                          <a:pt x="855" y="532"/>
                        </a:lnTo>
                        <a:lnTo>
                          <a:pt x="826" y="503"/>
                        </a:lnTo>
                        <a:lnTo>
                          <a:pt x="796" y="474"/>
                        </a:lnTo>
                        <a:lnTo>
                          <a:pt x="764" y="447"/>
                        </a:lnTo>
                        <a:lnTo>
                          <a:pt x="729" y="421"/>
                        </a:lnTo>
                        <a:lnTo>
                          <a:pt x="694" y="395"/>
                        </a:lnTo>
                        <a:lnTo>
                          <a:pt x="657" y="372"/>
                        </a:lnTo>
                        <a:lnTo>
                          <a:pt x="617" y="350"/>
                        </a:lnTo>
                        <a:lnTo>
                          <a:pt x="576" y="330"/>
                        </a:lnTo>
                        <a:lnTo>
                          <a:pt x="534" y="312"/>
                        </a:lnTo>
                        <a:lnTo>
                          <a:pt x="489" y="296"/>
                        </a:lnTo>
                        <a:lnTo>
                          <a:pt x="443" y="283"/>
                        </a:lnTo>
                        <a:lnTo>
                          <a:pt x="395" y="272"/>
                        </a:lnTo>
                        <a:lnTo>
                          <a:pt x="344" y="264"/>
                        </a:lnTo>
                        <a:lnTo>
                          <a:pt x="292" y="259"/>
                        </a:lnTo>
                        <a:lnTo>
                          <a:pt x="238" y="257"/>
                        </a:lnTo>
                        <a:lnTo>
                          <a:pt x="181" y="258"/>
                        </a:lnTo>
                        <a:lnTo>
                          <a:pt x="123" y="263"/>
                        </a:lnTo>
                        <a:lnTo>
                          <a:pt x="63" y="272"/>
                        </a:lnTo>
                        <a:lnTo>
                          <a:pt x="0" y="284"/>
                        </a:lnTo>
                        <a:lnTo>
                          <a:pt x="12" y="272"/>
                        </a:lnTo>
                        <a:lnTo>
                          <a:pt x="22" y="264"/>
                        </a:lnTo>
                        <a:lnTo>
                          <a:pt x="34" y="254"/>
                        </a:lnTo>
                        <a:lnTo>
                          <a:pt x="48" y="242"/>
                        </a:lnTo>
                        <a:lnTo>
                          <a:pt x="66" y="229"/>
                        </a:lnTo>
                        <a:lnTo>
                          <a:pt x="86" y="214"/>
                        </a:lnTo>
                        <a:lnTo>
                          <a:pt x="108" y="198"/>
                        </a:lnTo>
                        <a:lnTo>
                          <a:pt x="133" y="182"/>
                        </a:lnTo>
                        <a:lnTo>
                          <a:pt x="161" y="165"/>
                        </a:lnTo>
                        <a:lnTo>
                          <a:pt x="192" y="148"/>
                        </a:lnTo>
                        <a:lnTo>
                          <a:pt x="224" y="131"/>
                        </a:lnTo>
                        <a:lnTo>
                          <a:pt x="259" y="114"/>
                        </a:lnTo>
                        <a:lnTo>
                          <a:pt x="297" y="97"/>
                        </a:lnTo>
                        <a:lnTo>
                          <a:pt x="337" y="81"/>
                        </a:lnTo>
                        <a:lnTo>
                          <a:pt x="380" y="66"/>
                        </a:lnTo>
                        <a:lnTo>
                          <a:pt x="425" y="52"/>
                        </a:lnTo>
                        <a:lnTo>
                          <a:pt x="473" y="38"/>
                        </a:lnTo>
                        <a:lnTo>
                          <a:pt x="523" y="27"/>
                        </a:lnTo>
                        <a:lnTo>
                          <a:pt x="576" y="17"/>
                        </a:lnTo>
                        <a:lnTo>
                          <a:pt x="631" y="10"/>
                        </a:lnTo>
                        <a:lnTo>
                          <a:pt x="688" y="4"/>
                        </a:lnTo>
                        <a:lnTo>
                          <a:pt x="748" y="1"/>
                        </a:lnTo>
                        <a:lnTo>
                          <a:pt x="809" y="0"/>
                        </a:lnTo>
                        <a:close/>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solidFill>
                        <a:schemeClr val="bg1"/>
                      </a:solidFill>
                    </a:endParaRPr>
                  </a:p>
                </p:txBody>
              </p:sp>
              <p:sp>
                <p:nvSpPr>
                  <p:cNvPr id="24" name="Freeform 11"/>
                  <p:cNvSpPr>
                    <a:spLocks/>
                  </p:cNvSpPr>
                  <p:nvPr/>
                </p:nvSpPr>
                <p:spPr bwMode="auto">
                  <a:xfrm>
                    <a:off x="5822951" y="3578225"/>
                    <a:ext cx="2257425" cy="2347913"/>
                  </a:xfrm>
                  <a:custGeom>
                    <a:avLst/>
                    <a:gdLst/>
                    <a:ahLst/>
                    <a:cxnLst>
                      <a:cxn ang="0">
                        <a:pos x="1400" y="3"/>
                      </a:cxn>
                      <a:cxn ang="0">
                        <a:pos x="1404" y="20"/>
                      </a:cxn>
                      <a:cxn ang="0">
                        <a:pos x="1410" y="55"/>
                      </a:cxn>
                      <a:cxn ang="0">
                        <a:pos x="1417" y="104"/>
                      </a:cxn>
                      <a:cxn ang="0">
                        <a:pos x="1421" y="167"/>
                      </a:cxn>
                      <a:cxn ang="0">
                        <a:pos x="1421" y="242"/>
                      </a:cxn>
                      <a:cxn ang="0">
                        <a:pos x="1415" y="328"/>
                      </a:cxn>
                      <a:cxn ang="0">
                        <a:pos x="1400" y="423"/>
                      </a:cxn>
                      <a:cxn ang="0">
                        <a:pos x="1376" y="527"/>
                      </a:cxn>
                      <a:cxn ang="0">
                        <a:pos x="1339" y="637"/>
                      </a:cxn>
                      <a:cxn ang="0">
                        <a:pos x="1288" y="754"/>
                      </a:cxn>
                      <a:cxn ang="0">
                        <a:pos x="1220" y="873"/>
                      </a:cxn>
                      <a:cxn ang="0">
                        <a:pos x="1133" y="995"/>
                      </a:cxn>
                      <a:cxn ang="0">
                        <a:pos x="1026" y="1119"/>
                      </a:cxn>
                      <a:cxn ang="0">
                        <a:pos x="930" y="1209"/>
                      </a:cxn>
                      <a:cxn ang="0">
                        <a:pos x="829" y="1283"/>
                      </a:cxn>
                      <a:cxn ang="0">
                        <a:pos x="726" y="1342"/>
                      </a:cxn>
                      <a:cxn ang="0">
                        <a:pos x="623" y="1389"/>
                      </a:cxn>
                      <a:cxn ang="0">
                        <a:pos x="521" y="1424"/>
                      </a:cxn>
                      <a:cxn ang="0">
                        <a:pos x="424" y="1448"/>
                      </a:cxn>
                      <a:cxn ang="0">
                        <a:pos x="332" y="1465"/>
                      </a:cxn>
                      <a:cxn ang="0">
                        <a:pos x="247" y="1474"/>
                      </a:cxn>
                      <a:cxn ang="0">
                        <a:pos x="172" y="1478"/>
                      </a:cxn>
                      <a:cxn ang="0">
                        <a:pos x="107" y="1479"/>
                      </a:cxn>
                      <a:cxn ang="0">
                        <a:pos x="57" y="1477"/>
                      </a:cxn>
                      <a:cxn ang="0">
                        <a:pos x="21" y="1474"/>
                      </a:cxn>
                      <a:cxn ang="0">
                        <a:pos x="2" y="1471"/>
                      </a:cxn>
                      <a:cxn ang="0">
                        <a:pos x="1" y="1470"/>
                      </a:cxn>
                      <a:cxn ang="0">
                        <a:pos x="11" y="1457"/>
                      </a:cxn>
                      <a:cxn ang="0">
                        <a:pos x="30" y="1433"/>
                      </a:cxn>
                      <a:cxn ang="0">
                        <a:pos x="55" y="1397"/>
                      </a:cxn>
                      <a:cxn ang="0">
                        <a:pos x="85" y="1351"/>
                      </a:cxn>
                      <a:cxn ang="0">
                        <a:pos x="115" y="1295"/>
                      </a:cxn>
                      <a:cxn ang="0">
                        <a:pos x="146" y="1231"/>
                      </a:cxn>
                      <a:cxn ang="0">
                        <a:pos x="173" y="1160"/>
                      </a:cxn>
                      <a:cxn ang="0">
                        <a:pos x="196" y="1081"/>
                      </a:cxn>
                      <a:cxn ang="0">
                        <a:pos x="212" y="996"/>
                      </a:cxn>
                      <a:cxn ang="0">
                        <a:pos x="218" y="905"/>
                      </a:cxn>
                      <a:cxn ang="0">
                        <a:pos x="214" y="810"/>
                      </a:cxn>
                      <a:cxn ang="0">
                        <a:pos x="194" y="712"/>
                      </a:cxn>
                      <a:cxn ang="0">
                        <a:pos x="159" y="610"/>
                      </a:cxn>
                      <a:cxn ang="0">
                        <a:pos x="166" y="612"/>
                      </a:cxn>
                      <a:cxn ang="0">
                        <a:pos x="184" y="616"/>
                      </a:cxn>
                      <a:cxn ang="0">
                        <a:pos x="214" y="622"/>
                      </a:cxn>
                      <a:cxn ang="0">
                        <a:pos x="253" y="629"/>
                      </a:cxn>
                      <a:cxn ang="0">
                        <a:pos x="301" y="636"/>
                      </a:cxn>
                      <a:cxn ang="0">
                        <a:pos x="357" y="641"/>
                      </a:cxn>
                      <a:cxn ang="0">
                        <a:pos x="420" y="645"/>
                      </a:cxn>
                      <a:cxn ang="0">
                        <a:pos x="488" y="647"/>
                      </a:cxn>
                      <a:cxn ang="0">
                        <a:pos x="561" y="644"/>
                      </a:cxn>
                      <a:cxn ang="0">
                        <a:pos x="637" y="637"/>
                      </a:cxn>
                      <a:cxn ang="0">
                        <a:pos x="716" y="625"/>
                      </a:cxn>
                      <a:cxn ang="0">
                        <a:pos x="796" y="606"/>
                      </a:cxn>
                      <a:cxn ang="0">
                        <a:pos x="876" y="579"/>
                      </a:cxn>
                      <a:cxn ang="0">
                        <a:pos x="956" y="545"/>
                      </a:cxn>
                      <a:cxn ang="0">
                        <a:pos x="1033" y="501"/>
                      </a:cxn>
                      <a:cxn ang="0">
                        <a:pos x="1108" y="448"/>
                      </a:cxn>
                      <a:cxn ang="0">
                        <a:pos x="1178" y="384"/>
                      </a:cxn>
                      <a:cxn ang="0">
                        <a:pos x="1244" y="308"/>
                      </a:cxn>
                      <a:cxn ang="0">
                        <a:pos x="1303" y="219"/>
                      </a:cxn>
                      <a:cxn ang="0">
                        <a:pos x="1355" y="117"/>
                      </a:cxn>
                      <a:cxn ang="0">
                        <a:pos x="1399" y="0"/>
                      </a:cxn>
                    </a:cxnLst>
                    <a:rect l="0" t="0" r="r" b="b"/>
                    <a:pathLst>
                      <a:path w="1422" h="1479">
                        <a:moveTo>
                          <a:pt x="1399" y="0"/>
                        </a:moveTo>
                        <a:lnTo>
                          <a:pt x="1400" y="3"/>
                        </a:lnTo>
                        <a:lnTo>
                          <a:pt x="1402" y="9"/>
                        </a:lnTo>
                        <a:lnTo>
                          <a:pt x="1404" y="20"/>
                        </a:lnTo>
                        <a:lnTo>
                          <a:pt x="1407" y="36"/>
                        </a:lnTo>
                        <a:lnTo>
                          <a:pt x="1410" y="55"/>
                        </a:lnTo>
                        <a:lnTo>
                          <a:pt x="1414" y="78"/>
                        </a:lnTo>
                        <a:lnTo>
                          <a:pt x="1417" y="104"/>
                        </a:lnTo>
                        <a:lnTo>
                          <a:pt x="1419" y="133"/>
                        </a:lnTo>
                        <a:lnTo>
                          <a:pt x="1421" y="167"/>
                        </a:lnTo>
                        <a:lnTo>
                          <a:pt x="1422" y="203"/>
                        </a:lnTo>
                        <a:lnTo>
                          <a:pt x="1421" y="242"/>
                        </a:lnTo>
                        <a:lnTo>
                          <a:pt x="1419" y="284"/>
                        </a:lnTo>
                        <a:lnTo>
                          <a:pt x="1415" y="328"/>
                        </a:lnTo>
                        <a:lnTo>
                          <a:pt x="1409" y="374"/>
                        </a:lnTo>
                        <a:lnTo>
                          <a:pt x="1400" y="423"/>
                        </a:lnTo>
                        <a:lnTo>
                          <a:pt x="1390" y="474"/>
                        </a:lnTo>
                        <a:lnTo>
                          <a:pt x="1376" y="527"/>
                        </a:lnTo>
                        <a:lnTo>
                          <a:pt x="1359" y="581"/>
                        </a:lnTo>
                        <a:lnTo>
                          <a:pt x="1339" y="637"/>
                        </a:lnTo>
                        <a:lnTo>
                          <a:pt x="1315" y="695"/>
                        </a:lnTo>
                        <a:lnTo>
                          <a:pt x="1288" y="754"/>
                        </a:lnTo>
                        <a:lnTo>
                          <a:pt x="1256" y="813"/>
                        </a:lnTo>
                        <a:lnTo>
                          <a:pt x="1220" y="873"/>
                        </a:lnTo>
                        <a:lnTo>
                          <a:pt x="1179" y="934"/>
                        </a:lnTo>
                        <a:lnTo>
                          <a:pt x="1133" y="995"/>
                        </a:lnTo>
                        <a:lnTo>
                          <a:pt x="1082" y="1057"/>
                        </a:lnTo>
                        <a:lnTo>
                          <a:pt x="1026" y="1119"/>
                        </a:lnTo>
                        <a:lnTo>
                          <a:pt x="978" y="1166"/>
                        </a:lnTo>
                        <a:lnTo>
                          <a:pt x="930" y="1209"/>
                        </a:lnTo>
                        <a:lnTo>
                          <a:pt x="879" y="1248"/>
                        </a:lnTo>
                        <a:lnTo>
                          <a:pt x="829" y="1283"/>
                        </a:lnTo>
                        <a:lnTo>
                          <a:pt x="778" y="1315"/>
                        </a:lnTo>
                        <a:lnTo>
                          <a:pt x="726" y="1342"/>
                        </a:lnTo>
                        <a:lnTo>
                          <a:pt x="674" y="1367"/>
                        </a:lnTo>
                        <a:lnTo>
                          <a:pt x="623" y="1389"/>
                        </a:lnTo>
                        <a:lnTo>
                          <a:pt x="572" y="1408"/>
                        </a:lnTo>
                        <a:lnTo>
                          <a:pt x="521" y="1424"/>
                        </a:lnTo>
                        <a:lnTo>
                          <a:pt x="472" y="1437"/>
                        </a:lnTo>
                        <a:lnTo>
                          <a:pt x="424" y="1448"/>
                        </a:lnTo>
                        <a:lnTo>
                          <a:pt x="376" y="1458"/>
                        </a:lnTo>
                        <a:lnTo>
                          <a:pt x="332" y="1465"/>
                        </a:lnTo>
                        <a:lnTo>
                          <a:pt x="288" y="1470"/>
                        </a:lnTo>
                        <a:lnTo>
                          <a:pt x="247" y="1474"/>
                        </a:lnTo>
                        <a:lnTo>
                          <a:pt x="208" y="1478"/>
                        </a:lnTo>
                        <a:lnTo>
                          <a:pt x="172" y="1478"/>
                        </a:lnTo>
                        <a:lnTo>
                          <a:pt x="138" y="1479"/>
                        </a:lnTo>
                        <a:lnTo>
                          <a:pt x="107" y="1479"/>
                        </a:lnTo>
                        <a:lnTo>
                          <a:pt x="81" y="1478"/>
                        </a:lnTo>
                        <a:lnTo>
                          <a:pt x="57" y="1477"/>
                        </a:lnTo>
                        <a:lnTo>
                          <a:pt x="37" y="1475"/>
                        </a:lnTo>
                        <a:lnTo>
                          <a:pt x="21" y="1474"/>
                        </a:lnTo>
                        <a:lnTo>
                          <a:pt x="9" y="1473"/>
                        </a:lnTo>
                        <a:lnTo>
                          <a:pt x="2" y="1471"/>
                        </a:lnTo>
                        <a:lnTo>
                          <a:pt x="0" y="1471"/>
                        </a:lnTo>
                        <a:lnTo>
                          <a:pt x="1" y="1470"/>
                        </a:lnTo>
                        <a:lnTo>
                          <a:pt x="5" y="1465"/>
                        </a:lnTo>
                        <a:lnTo>
                          <a:pt x="11" y="1457"/>
                        </a:lnTo>
                        <a:lnTo>
                          <a:pt x="20" y="1446"/>
                        </a:lnTo>
                        <a:lnTo>
                          <a:pt x="30" y="1433"/>
                        </a:lnTo>
                        <a:lnTo>
                          <a:pt x="42" y="1416"/>
                        </a:lnTo>
                        <a:lnTo>
                          <a:pt x="55" y="1397"/>
                        </a:lnTo>
                        <a:lnTo>
                          <a:pt x="70" y="1375"/>
                        </a:lnTo>
                        <a:lnTo>
                          <a:pt x="85" y="1351"/>
                        </a:lnTo>
                        <a:lnTo>
                          <a:pt x="100" y="1324"/>
                        </a:lnTo>
                        <a:lnTo>
                          <a:pt x="115" y="1295"/>
                        </a:lnTo>
                        <a:lnTo>
                          <a:pt x="131" y="1264"/>
                        </a:lnTo>
                        <a:lnTo>
                          <a:pt x="146" y="1231"/>
                        </a:lnTo>
                        <a:lnTo>
                          <a:pt x="160" y="1197"/>
                        </a:lnTo>
                        <a:lnTo>
                          <a:pt x="173" y="1160"/>
                        </a:lnTo>
                        <a:lnTo>
                          <a:pt x="186" y="1121"/>
                        </a:lnTo>
                        <a:lnTo>
                          <a:pt x="196" y="1081"/>
                        </a:lnTo>
                        <a:lnTo>
                          <a:pt x="205" y="1039"/>
                        </a:lnTo>
                        <a:lnTo>
                          <a:pt x="212" y="996"/>
                        </a:lnTo>
                        <a:lnTo>
                          <a:pt x="217" y="951"/>
                        </a:lnTo>
                        <a:lnTo>
                          <a:pt x="218" y="905"/>
                        </a:lnTo>
                        <a:lnTo>
                          <a:pt x="218" y="858"/>
                        </a:lnTo>
                        <a:lnTo>
                          <a:pt x="214" y="810"/>
                        </a:lnTo>
                        <a:lnTo>
                          <a:pt x="206" y="761"/>
                        </a:lnTo>
                        <a:lnTo>
                          <a:pt x="194" y="712"/>
                        </a:lnTo>
                        <a:lnTo>
                          <a:pt x="179" y="662"/>
                        </a:lnTo>
                        <a:lnTo>
                          <a:pt x="159" y="610"/>
                        </a:lnTo>
                        <a:lnTo>
                          <a:pt x="161" y="611"/>
                        </a:lnTo>
                        <a:lnTo>
                          <a:pt x="166" y="612"/>
                        </a:lnTo>
                        <a:lnTo>
                          <a:pt x="173" y="614"/>
                        </a:lnTo>
                        <a:lnTo>
                          <a:pt x="184" y="616"/>
                        </a:lnTo>
                        <a:lnTo>
                          <a:pt x="198" y="619"/>
                        </a:lnTo>
                        <a:lnTo>
                          <a:pt x="214" y="622"/>
                        </a:lnTo>
                        <a:lnTo>
                          <a:pt x="232" y="625"/>
                        </a:lnTo>
                        <a:lnTo>
                          <a:pt x="253" y="629"/>
                        </a:lnTo>
                        <a:lnTo>
                          <a:pt x="276" y="632"/>
                        </a:lnTo>
                        <a:lnTo>
                          <a:pt x="301" y="636"/>
                        </a:lnTo>
                        <a:lnTo>
                          <a:pt x="328" y="639"/>
                        </a:lnTo>
                        <a:lnTo>
                          <a:pt x="357" y="641"/>
                        </a:lnTo>
                        <a:lnTo>
                          <a:pt x="387" y="643"/>
                        </a:lnTo>
                        <a:lnTo>
                          <a:pt x="420" y="645"/>
                        </a:lnTo>
                        <a:lnTo>
                          <a:pt x="453" y="647"/>
                        </a:lnTo>
                        <a:lnTo>
                          <a:pt x="488" y="647"/>
                        </a:lnTo>
                        <a:lnTo>
                          <a:pt x="524" y="646"/>
                        </a:lnTo>
                        <a:lnTo>
                          <a:pt x="561" y="644"/>
                        </a:lnTo>
                        <a:lnTo>
                          <a:pt x="598" y="641"/>
                        </a:lnTo>
                        <a:lnTo>
                          <a:pt x="637" y="637"/>
                        </a:lnTo>
                        <a:lnTo>
                          <a:pt x="676" y="632"/>
                        </a:lnTo>
                        <a:lnTo>
                          <a:pt x="716" y="625"/>
                        </a:lnTo>
                        <a:lnTo>
                          <a:pt x="756" y="616"/>
                        </a:lnTo>
                        <a:lnTo>
                          <a:pt x="796" y="606"/>
                        </a:lnTo>
                        <a:lnTo>
                          <a:pt x="836" y="593"/>
                        </a:lnTo>
                        <a:lnTo>
                          <a:pt x="876" y="579"/>
                        </a:lnTo>
                        <a:lnTo>
                          <a:pt x="916" y="563"/>
                        </a:lnTo>
                        <a:lnTo>
                          <a:pt x="956" y="545"/>
                        </a:lnTo>
                        <a:lnTo>
                          <a:pt x="995" y="525"/>
                        </a:lnTo>
                        <a:lnTo>
                          <a:pt x="1033" y="501"/>
                        </a:lnTo>
                        <a:lnTo>
                          <a:pt x="1071" y="476"/>
                        </a:lnTo>
                        <a:lnTo>
                          <a:pt x="1108" y="448"/>
                        </a:lnTo>
                        <a:lnTo>
                          <a:pt x="1144" y="418"/>
                        </a:lnTo>
                        <a:lnTo>
                          <a:pt x="1178" y="384"/>
                        </a:lnTo>
                        <a:lnTo>
                          <a:pt x="1212" y="348"/>
                        </a:lnTo>
                        <a:lnTo>
                          <a:pt x="1244" y="308"/>
                        </a:lnTo>
                        <a:lnTo>
                          <a:pt x="1274" y="265"/>
                        </a:lnTo>
                        <a:lnTo>
                          <a:pt x="1303" y="219"/>
                        </a:lnTo>
                        <a:lnTo>
                          <a:pt x="1330" y="170"/>
                        </a:lnTo>
                        <a:lnTo>
                          <a:pt x="1355" y="117"/>
                        </a:lnTo>
                        <a:lnTo>
                          <a:pt x="1379" y="60"/>
                        </a:lnTo>
                        <a:lnTo>
                          <a:pt x="1399" y="0"/>
                        </a:lnTo>
                        <a:close/>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solidFill>
                        <a:schemeClr val="bg1"/>
                      </a:solidFill>
                    </a:endParaRPr>
                  </a:p>
                </p:txBody>
              </p:sp>
            </p:grpSp>
            <p:sp>
              <p:nvSpPr>
                <p:cNvPr id="18" name="Oval 17"/>
                <p:cNvSpPr/>
                <p:nvPr/>
              </p:nvSpPr>
              <p:spPr>
                <a:xfrm>
                  <a:off x="3013517" y="5715000"/>
                  <a:ext cx="6303820" cy="734291"/>
                </a:xfrm>
                <a:prstGeom prst="ellipse">
                  <a:avLst/>
                </a:prstGeom>
                <a:gradFill flip="none" rotWithShape="1">
                  <a:gsLst>
                    <a:gs pos="0">
                      <a:sysClr val="windowText" lastClr="000000">
                        <a:lumMod val="50000"/>
                        <a:lumOff val="50000"/>
                        <a:alpha val="26000"/>
                      </a:sysClr>
                    </a:gs>
                    <a:gs pos="77000">
                      <a:sysClr val="window" lastClr="FFFFFF">
                        <a:alpha val="0"/>
                        <a:lumMod val="100000"/>
                      </a:sysClr>
                    </a:gs>
                  </a:gsLst>
                  <a:path path="shape">
                    <a:fillToRect l="50000" t="50000" r="50000" b="50000"/>
                  </a:path>
                  <a:tileRect/>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latin typeface="Calibri"/>
                    <a:ea typeface="+mn-ea"/>
                    <a:cs typeface="+mn-cs"/>
                  </a:endParaRPr>
                </a:p>
              </p:txBody>
            </p:sp>
          </p:grpSp>
          <p:sp>
            <p:nvSpPr>
              <p:cNvPr id="14" name="TextBox 13"/>
              <p:cNvSpPr txBox="1"/>
              <p:nvPr/>
            </p:nvSpPr>
            <p:spPr>
              <a:xfrm>
                <a:off x="6551612" y="2057400"/>
                <a:ext cx="398764" cy="333849"/>
              </a:xfrm>
              <a:prstGeom prst="rect">
                <a:avLst/>
              </a:prstGeom>
              <a:noFill/>
            </p:spPr>
            <p:txBody>
              <a:bodyPr wrap="none" rtlCol="0">
                <a:spAutoFit/>
              </a:bodyPr>
              <a:lstStyle/>
              <a:p>
                <a:r>
                  <a:rPr lang="en-US" sz="1800" b="1" dirty="0">
                    <a:solidFill>
                      <a:schemeClr val="bg1"/>
                    </a:solidFill>
                    <a:latin typeface="Arial" pitchFamily="34" charset="0"/>
                    <a:cs typeface="Arial" pitchFamily="34" charset="0"/>
                  </a:rPr>
                  <a:t>01</a:t>
                </a:r>
              </a:p>
            </p:txBody>
          </p:sp>
          <p:sp>
            <p:nvSpPr>
              <p:cNvPr id="15" name="TextBox 14"/>
              <p:cNvSpPr txBox="1"/>
              <p:nvPr/>
            </p:nvSpPr>
            <p:spPr>
              <a:xfrm>
                <a:off x="6393873" y="4613564"/>
                <a:ext cx="398764" cy="333849"/>
              </a:xfrm>
              <a:prstGeom prst="rect">
                <a:avLst/>
              </a:prstGeom>
              <a:noFill/>
            </p:spPr>
            <p:txBody>
              <a:bodyPr wrap="none" rtlCol="0">
                <a:spAutoFit/>
              </a:bodyPr>
              <a:lstStyle/>
              <a:p>
                <a:r>
                  <a:rPr lang="en-US" sz="1800" b="1" dirty="0">
                    <a:solidFill>
                      <a:schemeClr val="bg1"/>
                    </a:solidFill>
                    <a:latin typeface="Arial" pitchFamily="34" charset="0"/>
                    <a:cs typeface="Arial" pitchFamily="34" charset="0"/>
                  </a:rPr>
                  <a:t>02</a:t>
                </a:r>
              </a:p>
            </p:txBody>
          </p:sp>
          <p:sp>
            <p:nvSpPr>
              <p:cNvPr id="16" name="TextBox 15"/>
              <p:cNvSpPr txBox="1"/>
              <p:nvPr/>
            </p:nvSpPr>
            <p:spPr>
              <a:xfrm>
                <a:off x="4123316" y="3311237"/>
                <a:ext cx="398764" cy="333849"/>
              </a:xfrm>
              <a:prstGeom prst="rect">
                <a:avLst/>
              </a:prstGeom>
              <a:noFill/>
            </p:spPr>
            <p:txBody>
              <a:bodyPr wrap="none" rtlCol="0">
                <a:spAutoFit/>
              </a:bodyPr>
              <a:lstStyle/>
              <a:p>
                <a:r>
                  <a:rPr lang="en-US" sz="1800" b="1" dirty="0">
                    <a:solidFill>
                      <a:schemeClr val="bg1"/>
                    </a:solidFill>
                    <a:latin typeface="Arial" pitchFamily="34" charset="0"/>
                    <a:cs typeface="Arial" pitchFamily="34" charset="0"/>
                  </a:rPr>
                  <a:t>03</a:t>
                </a:r>
              </a:p>
            </p:txBody>
          </p:sp>
        </p:grpSp>
        <p:sp>
          <p:nvSpPr>
            <p:cNvPr id="9" name="TextBox 8"/>
            <p:cNvSpPr txBox="1"/>
            <p:nvPr/>
          </p:nvSpPr>
          <p:spPr>
            <a:xfrm rot="2428355">
              <a:off x="4440772" y="2370386"/>
              <a:ext cx="1852518" cy="333849"/>
            </a:xfrm>
            <a:prstGeom prst="rect">
              <a:avLst/>
            </a:prstGeom>
            <a:noFill/>
          </p:spPr>
          <p:txBody>
            <a:bodyPr wrap="square" rtlCol="0">
              <a:spAutoFit/>
            </a:bodyPr>
            <a:lstStyle/>
            <a:p>
              <a:pPr lvl="0" algn="r"/>
              <a:r>
                <a:rPr lang="en-US" sz="1800" kern="0" dirty="0">
                  <a:solidFill>
                    <a:schemeClr val="bg1"/>
                  </a:solidFill>
                  <a:latin typeface="Arial" pitchFamily="34" charset="0"/>
                  <a:cs typeface="Arial" pitchFamily="34" charset="0"/>
                </a:rPr>
                <a:t>Attribute View. </a:t>
              </a:r>
            </a:p>
          </p:txBody>
        </p:sp>
        <p:sp>
          <p:nvSpPr>
            <p:cNvPr id="10" name="TextBox 9"/>
            <p:cNvSpPr txBox="1"/>
            <p:nvPr/>
          </p:nvSpPr>
          <p:spPr>
            <a:xfrm rot="20137400">
              <a:off x="6493139" y="3475766"/>
              <a:ext cx="1488585" cy="333849"/>
            </a:xfrm>
            <a:prstGeom prst="rect">
              <a:avLst/>
            </a:prstGeom>
            <a:noFill/>
          </p:spPr>
          <p:txBody>
            <a:bodyPr wrap="square" rtlCol="0">
              <a:spAutoFit/>
            </a:bodyPr>
            <a:lstStyle/>
            <a:p>
              <a:pPr lvl="0"/>
              <a:r>
                <a:rPr lang="en-US" sz="1800" kern="0" dirty="0">
                  <a:solidFill>
                    <a:schemeClr val="bg1"/>
                  </a:solidFill>
                  <a:latin typeface="Arial" pitchFamily="34" charset="0"/>
                  <a:cs typeface="Arial" pitchFamily="34" charset="0"/>
                </a:rPr>
                <a:t>Analytic View </a:t>
              </a:r>
            </a:p>
          </p:txBody>
        </p:sp>
        <p:sp>
          <p:nvSpPr>
            <p:cNvPr id="12" name="TextBox 11"/>
            <p:cNvSpPr txBox="1"/>
            <p:nvPr/>
          </p:nvSpPr>
          <p:spPr>
            <a:xfrm rot="18100222">
              <a:off x="4722534" y="4382540"/>
              <a:ext cx="1488585" cy="584236"/>
            </a:xfrm>
            <a:prstGeom prst="rect">
              <a:avLst/>
            </a:prstGeom>
            <a:noFill/>
          </p:spPr>
          <p:txBody>
            <a:bodyPr wrap="square" rtlCol="0">
              <a:spAutoFit/>
            </a:bodyPr>
            <a:lstStyle/>
            <a:p>
              <a:pPr lvl="0" algn="r"/>
              <a:r>
                <a:rPr lang="en-US" sz="1800" kern="0" dirty="0">
                  <a:solidFill>
                    <a:schemeClr val="bg1"/>
                  </a:solidFill>
                  <a:latin typeface="Arial" pitchFamily="34" charset="0"/>
                  <a:cs typeface="Arial" pitchFamily="34" charset="0"/>
                </a:rPr>
                <a:t>Calculation View. </a:t>
              </a:r>
            </a:p>
          </p:txBody>
        </p:sp>
      </p:grpSp>
      <p:sp>
        <p:nvSpPr>
          <p:cNvPr id="25" name="TextBox 24"/>
          <p:cNvSpPr txBox="1"/>
          <p:nvPr/>
        </p:nvSpPr>
        <p:spPr>
          <a:xfrm>
            <a:off x="7847921" y="650666"/>
            <a:ext cx="3296330" cy="2308324"/>
          </a:xfrm>
          <a:prstGeom prst="rect">
            <a:avLst/>
          </a:prstGeom>
          <a:noFill/>
        </p:spPr>
        <p:txBody>
          <a:bodyPr wrap="square" rtlCol="0">
            <a:spAutoFit/>
          </a:bodyPr>
          <a:lstStyle/>
          <a:p>
            <a:pPr marL="285750" indent="-285750" algn="just">
              <a:buFont typeface="Wingdings" panose="05000000000000000000" pitchFamily="2" charset="2"/>
              <a:buChar char="Ø"/>
            </a:pPr>
            <a:r>
              <a:rPr lang="en-US" sz="1800" dirty="0">
                <a:solidFill>
                  <a:schemeClr val="bg1"/>
                </a:solidFill>
              </a:rPr>
              <a:t>Processed inside JOIN engine</a:t>
            </a:r>
          </a:p>
          <a:p>
            <a:pPr marL="285750" indent="-285750" algn="just">
              <a:buFont typeface="Wingdings" panose="05000000000000000000" pitchFamily="2" charset="2"/>
              <a:buChar char="Ø"/>
            </a:pPr>
            <a:r>
              <a:rPr lang="en-US" sz="1800" dirty="0">
                <a:solidFill>
                  <a:schemeClr val="bg1"/>
                </a:solidFill>
              </a:rPr>
              <a:t>Is to read master data and joins must faster than any other views</a:t>
            </a:r>
          </a:p>
          <a:p>
            <a:pPr marL="285750" indent="-285750" algn="just">
              <a:buFont typeface="Wingdings" panose="05000000000000000000" pitchFamily="2" charset="2"/>
              <a:buChar char="Ø"/>
            </a:pPr>
            <a:r>
              <a:rPr lang="en-US" sz="1800" dirty="0">
                <a:solidFill>
                  <a:schemeClr val="bg1"/>
                </a:solidFill>
              </a:rPr>
              <a:t>We must mark key field while developing attribute views</a:t>
            </a:r>
          </a:p>
          <a:p>
            <a:pPr marL="285750" indent="-285750" algn="just">
              <a:buFont typeface="Wingdings" panose="05000000000000000000" pitchFamily="2" charset="2"/>
              <a:buChar char="Ø"/>
            </a:pPr>
            <a:r>
              <a:rPr lang="en-US" sz="1800" dirty="0">
                <a:solidFill>
                  <a:schemeClr val="bg1"/>
                </a:solidFill>
              </a:rPr>
              <a:t>Add calculations also</a:t>
            </a:r>
          </a:p>
          <a:p>
            <a:pPr marL="285750" indent="-285750" algn="just">
              <a:buFont typeface="Wingdings" panose="05000000000000000000" pitchFamily="2" charset="2"/>
              <a:buChar char="Ø"/>
            </a:pPr>
            <a:r>
              <a:rPr lang="en-US" sz="1800" dirty="0">
                <a:solidFill>
                  <a:schemeClr val="bg1"/>
                </a:solidFill>
              </a:rPr>
              <a:t>5 types of Joins</a:t>
            </a:r>
          </a:p>
        </p:txBody>
      </p:sp>
      <p:sp>
        <p:nvSpPr>
          <p:cNvPr id="26" name="TextBox 25"/>
          <p:cNvSpPr txBox="1"/>
          <p:nvPr/>
        </p:nvSpPr>
        <p:spPr>
          <a:xfrm>
            <a:off x="8075345" y="3736606"/>
            <a:ext cx="3810000" cy="2308324"/>
          </a:xfrm>
          <a:prstGeom prst="rect">
            <a:avLst/>
          </a:prstGeom>
          <a:noFill/>
        </p:spPr>
        <p:txBody>
          <a:bodyPr wrap="square" rtlCol="0">
            <a:spAutoFit/>
          </a:bodyPr>
          <a:lstStyle/>
          <a:p>
            <a:pPr marL="285750" indent="-285750">
              <a:buFont typeface="Wingdings" panose="05000000000000000000" pitchFamily="2" charset="2"/>
              <a:buChar char="Ø"/>
            </a:pPr>
            <a:r>
              <a:rPr lang="en-US" sz="1800" dirty="0">
                <a:solidFill>
                  <a:schemeClr val="bg1"/>
                </a:solidFill>
              </a:rPr>
              <a:t>Processed inside OLAP/Analytic engine</a:t>
            </a:r>
          </a:p>
          <a:p>
            <a:pPr marL="285750" indent="-285750">
              <a:buFont typeface="Wingdings" panose="05000000000000000000" pitchFamily="2" charset="2"/>
              <a:buChar char="Ø"/>
            </a:pPr>
            <a:r>
              <a:rPr lang="en-US" sz="1800" dirty="0">
                <a:solidFill>
                  <a:schemeClr val="bg1"/>
                </a:solidFill>
              </a:rPr>
              <a:t>Is to read combination of transaction and master data </a:t>
            </a:r>
          </a:p>
          <a:p>
            <a:pPr marL="285750" indent="-285750">
              <a:buFont typeface="Wingdings" panose="05000000000000000000" pitchFamily="2" charset="2"/>
              <a:buChar char="Ø"/>
            </a:pPr>
            <a:r>
              <a:rPr lang="en-US" sz="1800" dirty="0">
                <a:solidFill>
                  <a:schemeClr val="bg1"/>
                </a:solidFill>
              </a:rPr>
              <a:t>Good performing Aggregations like SUM, MIN, MAX, COUNT, AVG</a:t>
            </a:r>
          </a:p>
          <a:p>
            <a:pPr marL="285750" indent="-285750">
              <a:buFont typeface="Wingdings" panose="05000000000000000000" pitchFamily="2" charset="2"/>
              <a:buChar char="Ø"/>
            </a:pPr>
            <a:r>
              <a:rPr lang="en-US" sz="1800" dirty="0">
                <a:solidFill>
                  <a:schemeClr val="bg1"/>
                </a:solidFill>
              </a:rPr>
              <a:t>Perform Currency conversion</a:t>
            </a:r>
          </a:p>
          <a:p>
            <a:pPr marL="285750" indent="-285750">
              <a:buFont typeface="Wingdings" panose="05000000000000000000" pitchFamily="2" charset="2"/>
              <a:buChar char="Ø"/>
            </a:pPr>
            <a:r>
              <a:rPr lang="en-US" sz="1800" dirty="0">
                <a:solidFill>
                  <a:schemeClr val="bg1"/>
                </a:solidFill>
              </a:rPr>
              <a:t>Run Analytics on top</a:t>
            </a:r>
          </a:p>
        </p:txBody>
      </p:sp>
      <p:sp>
        <p:nvSpPr>
          <p:cNvPr id="27" name="TextBox 26"/>
          <p:cNvSpPr txBox="1"/>
          <p:nvPr/>
        </p:nvSpPr>
        <p:spPr>
          <a:xfrm>
            <a:off x="336290" y="1956086"/>
            <a:ext cx="3434038" cy="2308324"/>
          </a:xfrm>
          <a:prstGeom prst="rect">
            <a:avLst/>
          </a:prstGeom>
          <a:noFill/>
        </p:spPr>
        <p:txBody>
          <a:bodyPr wrap="square" rtlCol="0">
            <a:spAutoFit/>
          </a:bodyPr>
          <a:lstStyle/>
          <a:p>
            <a:pPr marL="285750" indent="-285750">
              <a:buFont typeface="Wingdings" panose="05000000000000000000" pitchFamily="2" charset="2"/>
              <a:buChar char="Ø"/>
            </a:pPr>
            <a:r>
              <a:rPr lang="en-US" sz="1800" dirty="0">
                <a:solidFill>
                  <a:schemeClr val="bg1"/>
                </a:solidFill>
              </a:rPr>
              <a:t>Most powerful view type</a:t>
            </a:r>
          </a:p>
          <a:p>
            <a:pPr marL="285750" indent="-285750">
              <a:buFont typeface="Wingdings" panose="05000000000000000000" pitchFamily="2" charset="2"/>
              <a:buChar char="Ø"/>
            </a:pPr>
            <a:r>
              <a:rPr lang="en-US" sz="1800" dirty="0">
                <a:solidFill>
                  <a:schemeClr val="bg1"/>
                </a:solidFill>
              </a:rPr>
              <a:t>Multi purpose, read any source</a:t>
            </a:r>
          </a:p>
          <a:p>
            <a:pPr marL="285750" indent="-285750">
              <a:buFont typeface="Wingdings" panose="05000000000000000000" pitchFamily="2" charset="2"/>
              <a:buChar char="Ø"/>
            </a:pPr>
            <a:r>
              <a:rPr lang="en-US" sz="1800" dirty="0">
                <a:solidFill>
                  <a:schemeClr val="bg1"/>
                </a:solidFill>
              </a:rPr>
              <a:t>      table, other view</a:t>
            </a:r>
          </a:p>
          <a:p>
            <a:pPr marL="285750" indent="-285750">
              <a:buFont typeface="Wingdings" panose="05000000000000000000" pitchFamily="2" charset="2"/>
              <a:buChar char="Ø"/>
            </a:pPr>
            <a:r>
              <a:rPr lang="en-US" sz="1800" dirty="0">
                <a:solidFill>
                  <a:schemeClr val="bg1"/>
                </a:solidFill>
              </a:rPr>
              <a:t>Processed in calculation engine</a:t>
            </a:r>
          </a:p>
          <a:p>
            <a:pPr marL="285750" indent="-285750">
              <a:buFont typeface="Wingdings" panose="05000000000000000000" pitchFamily="2" charset="2"/>
              <a:buChar char="Ø"/>
            </a:pPr>
            <a:r>
              <a:rPr lang="en-US" sz="1800" dirty="0">
                <a:solidFill>
                  <a:schemeClr val="bg1"/>
                </a:solidFill>
              </a:rPr>
              <a:t>Have lots of build in functions</a:t>
            </a:r>
          </a:p>
          <a:p>
            <a:pPr marL="285750" indent="-285750">
              <a:buFont typeface="Wingdings" panose="05000000000000000000" pitchFamily="2" charset="2"/>
              <a:buChar char="Ø"/>
            </a:pPr>
            <a:r>
              <a:rPr lang="en-US" sz="1800" dirty="0">
                <a:solidFill>
                  <a:schemeClr val="bg1"/>
                </a:solidFill>
              </a:rPr>
              <a:t>2 Types of Calculation Views :</a:t>
            </a:r>
          </a:p>
          <a:p>
            <a:pPr marL="742950" lvl="1" indent="-285750">
              <a:buFont typeface="Arial" panose="020B0604020202020204" pitchFamily="34" charset="0"/>
              <a:buChar char="•"/>
            </a:pPr>
            <a:r>
              <a:rPr lang="en-US" sz="1800" dirty="0">
                <a:solidFill>
                  <a:schemeClr val="bg1"/>
                </a:solidFill>
              </a:rPr>
              <a:t>Graphical </a:t>
            </a:r>
          </a:p>
          <a:p>
            <a:pPr marL="742950" lvl="1" indent="-285750">
              <a:buFont typeface="Arial" panose="020B0604020202020204" pitchFamily="34" charset="0"/>
              <a:buChar char="•"/>
            </a:pPr>
            <a:r>
              <a:rPr lang="en-US" sz="1800" dirty="0">
                <a:solidFill>
                  <a:schemeClr val="bg1"/>
                </a:solidFill>
              </a:rPr>
              <a:t> Scripted</a:t>
            </a:r>
          </a:p>
        </p:txBody>
      </p:sp>
    </p:spTree>
    <p:extLst>
      <p:ext uri="{BB962C8B-B14F-4D97-AF65-F5344CB8AC3E}">
        <p14:creationId xmlns:p14="http://schemas.microsoft.com/office/powerpoint/2010/main" val="305182603"/>
      </p:ext>
    </p:extLst>
  </p:cSld>
  <p:clrMapOvr>
    <a:masterClrMapping/>
  </p:clrMapOvr>
  <p:transition spd="slow">
    <p:push dir="u"/>
  </p:transition>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a:blip xmlns:r="http://schemas.openxmlformats.org/officeDocument/2006/relationships" r:embed="rId1"/>
          <a:stretch>
            <a:fillRect/>
          </a:stretch>
        </a:blip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9292</TotalTime>
  <Words>1124</Words>
  <Application>Microsoft Office PowerPoint</Application>
  <PresentationFormat>Custom</PresentationFormat>
  <Paragraphs>212</Paragraphs>
  <Slides>17</Slides>
  <Notes>2</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17</vt:i4>
      </vt:variant>
    </vt:vector>
  </HeadingPairs>
  <TitlesOfParts>
    <vt:vector size="28" baseType="lpstr">
      <vt:lpstr>Arial</vt:lpstr>
      <vt:lpstr>Arial Black</vt:lpstr>
      <vt:lpstr>Arial Bold</vt:lpstr>
      <vt:lpstr>Calibri</vt:lpstr>
      <vt:lpstr>Cooper Black</vt:lpstr>
      <vt:lpstr>Open Sans</vt:lpstr>
      <vt:lpstr>Patua One</vt:lpstr>
      <vt:lpstr>Segoe UI</vt:lpstr>
      <vt:lpstr>Segoe UI Bold</vt:lpstr>
      <vt:lpstr>Wingdings</vt:lpstr>
      <vt:lpstr>Office Theme</vt:lpstr>
      <vt:lpstr>ABAP on Hana s/4 Hana Training</vt:lpstr>
      <vt:lpstr>Agenda – Day 6</vt:lpstr>
      <vt:lpstr>OIA Scenario - Open Item Analysis</vt:lpstr>
      <vt:lpstr>Articulate Requirement for OIA </vt:lpstr>
      <vt:lpstr>Custom Table for OIA</vt:lpstr>
      <vt:lpstr>Exercise 4 </vt:lpstr>
      <vt:lpstr>Modeling</vt:lpstr>
      <vt:lpstr>Models in SAP HANA</vt:lpstr>
      <vt:lpstr>Why 3 Models?</vt:lpstr>
      <vt:lpstr>Joins in HANA</vt:lpstr>
      <vt:lpstr>Classification of Joins in HANA</vt:lpstr>
      <vt:lpstr>Classification of Joins in HANA</vt:lpstr>
      <vt:lpstr>PowerPoint Presentation</vt:lpstr>
      <vt:lpstr>PowerPoint Presentation</vt:lpstr>
      <vt:lpstr>PowerPoint Presentation</vt:lpstr>
      <vt:lpstr>PowerPoint Presentation</vt:lpstr>
      <vt:lpstr>PowerPoint Presentation</vt:lpstr>
    </vt:vector>
  </TitlesOfParts>
  <Company>Microsoft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CAPM Efficient Frontier Curve for PowerPoint</dc:title>
  <dc:creator>Julian</dc:creator>
  <cp:lastModifiedBy>sc</cp:lastModifiedBy>
  <cp:revision>263</cp:revision>
  <dcterms:created xsi:type="dcterms:W3CDTF">2013-09-12T13:05:01Z</dcterms:created>
  <dcterms:modified xsi:type="dcterms:W3CDTF">2021-09-07T08:16:29Z</dcterms:modified>
</cp:coreProperties>
</file>